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307" r:id="rId2"/>
    <p:sldId id="306" r:id="rId3"/>
    <p:sldId id="304" r:id="rId4"/>
    <p:sldId id="305" r:id="rId5"/>
    <p:sldId id="308" r:id="rId6"/>
    <p:sldId id="309" r:id="rId7"/>
    <p:sldId id="300" r:id="rId8"/>
    <p:sldId id="299" r:id="rId9"/>
    <p:sldId id="311" r:id="rId10"/>
    <p:sldId id="312" r:id="rId11"/>
    <p:sldId id="313" r:id="rId12"/>
    <p:sldId id="301" r:id="rId13"/>
    <p:sldId id="303" r:id="rId14"/>
    <p:sldId id="310" r:id="rId15"/>
    <p:sldId id="314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40" userDrawn="1">
          <p15:clr>
            <a:srgbClr val="A4A3A4"/>
          </p15:clr>
        </p15:guide>
        <p15:guide id="2" pos="551" userDrawn="1">
          <p15:clr>
            <a:srgbClr val="A4A3A4"/>
          </p15:clr>
        </p15:guide>
        <p15:guide id="3" orient="horz" pos="315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74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91" autoAdjust="0"/>
    <p:restoredTop sz="58419" autoAdjust="0"/>
  </p:normalViewPr>
  <p:slideViewPr>
    <p:cSldViewPr snapToGrid="0">
      <p:cViewPr varScale="1">
        <p:scale>
          <a:sx n="57" d="100"/>
          <a:sy n="57" d="100"/>
        </p:scale>
        <p:origin x="96" y="276"/>
      </p:cViewPr>
      <p:guideLst>
        <p:guide orient="horz" pos="2840"/>
        <p:guide pos="551"/>
        <p:guide orient="horz" pos="315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DCE39D-AA75-4742-B5C6-45A9E4A0B5E8}" type="doc">
      <dgm:prSet loTypeId="urn:microsoft.com/office/officeart/2005/8/layout/process4" loCatId="process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9F660BDD-412B-4167-9354-87C9AD35AD01}">
      <dgm:prSet phldrT="[文本]" custT="1"/>
      <dgm:spPr/>
      <dgm:t>
        <a:bodyPr/>
        <a:lstStyle/>
        <a:p>
          <a:pPr algn="ctr"/>
          <a:r>
            <a:rPr lang="zh-CN" altLang="en-US" sz="3600" dirty="0"/>
            <a:t>纺织纤维</a:t>
          </a:r>
        </a:p>
      </dgm:t>
    </dgm:pt>
    <dgm:pt modelId="{E15409F2-2C36-4468-A9D2-FEFFA6D91CEA}" type="parTrans" cxnId="{F1FF1EE6-034D-4BC0-BB67-9E832D791C15}">
      <dgm:prSet/>
      <dgm:spPr/>
      <dgm:t>
        <a:bodyPr/>
        <a:lstStyle/>
        <a:p>
          <a:pPr algn="ctr"/>
          <a:endParaRPr lang="zh-CN" altLang="en-US"/>
        </a:p>
      </dgm:t>
    </dgm:pt>
    <dgm:pt modelId="{9B1CB430-04E3-4357-A76A-A3DF259321B2}" type="sibTrans" cxnId="{F1FF1EE6-034D-4BC0-BB67-9E832D791C15}">
      <dgm:prSet/>
      <dgm:spPr/>
      <dgm:t>
        <a:bodyPr/>
        <a:lstStyle/>
        <a:p>
          <a:pPr algn="ctr"/>
          <a:endParaRPr lang="zh-CN" altLang="en-US"/>
        </a:p>
      </dgm:t>
    </dgm:pt>
    <dgm:pt modelId="{389F80EA-1CF1-4124-B924-51FB5A6D4A02}">
      <dgm:prSet phldrT="[文本]"/>
      <dgm:spPr/>
      <dgm:t>
        <a:bodyPr/>
        <a:lstStyle/>
        <a:p>
          <a:pPr algn="ctr"/>
          <a:r>
            <a:rPr lang="zh-CN" altLang="en-US"/>
            <a:t>天然纤维</a:t>
          </a:r>
        </a:p>
      </dgm:t>
    </dgm:pt>
    <dgm:pt modelId="{FFBA6C01-8E80-4F7C-984C-A2408DD623E3}" type="parTrans" cxnId="{7CF9349C-503D-4E54-83DA-9794F69B0318}">
      <dgm:prSet/>
      <dgm:spPr/>
      <dgm:t>
        <a:bodyPr/>
        <a:lstStyle/>
        <a:p>
          <a:pPr algn="ctr"/>
          <a:endParaRPr lang="zh-CN" altLang="en-US"/>
        </a:p>
      </dgm:t>
    </dgm:pt>
    <dgm:pt modelId="{BE676389-0CD7-4133-9532-6F02034F3583}" type="sibTrans" cxnId="{7CF9349C-503D-4E54-83DA-9794F69B0318}">
      <dgm:prSet/>
      <dgm:spPr/>
      <dgm:t>
        <a:bodyPr/>
        <a:lstStyle/>
        <a:p>
          <a:pPr algn="ctr"/>
          <a:endParaRPr lang="zh-CN" altLang="en-US"/>
        </a:p>
      </dgm:t>
    </dgm:pt>
    <dgm:pt modelId="{E274A3F1-B1DA-4A22-98DE-1F22206D9FD1}">
      <dgm:prSet phldrT="[文本]"/>
      <dgm:spPr/>
      <dgm:t>
        <a:bodyPr/>
        <a:lstStyle/>
        <a:p>
          <a:pPr algn="ctr"/>
          <a:r>
            <a:rPr lang="zh-CN" altLang="en-US"/>
            <a:t>化学纤维</a:t>
          </a:r>
        </a:p>
      </dgm:t>
    </dgm:pt>
    <dgm:pt modelId="{B1551DF0-64FE-4289-BA5B-8E6BC0DDB419}" type="parTrans" cxnId="{3629F5DA-7E37-4F0E-BF4A-AE7FF6378C26}">
      <dgm:prSet/>
      <dgm:spPr/>
      <dgm:t>
        <a:bodyPr/>
        <a:lstStyle/>
        <a:p>
          <a:pPr algn="ctr"/>
          <a:endParaRPr lang="zh-CN" altLang="en-US"/>
        </a:p>
      </dgm:t>
    </dgm:pt>
    <dgm:pt modelId="{4E0EAAD9-D289-4CA4-A676-D2496B5FCECF}" type="sibTrans" cxnId="{3629F5DA-7E37-4F0E-BF4A-AE7FF6378C26}">
      <dgm:prSet/>
      <dgm:spPr/>
      <dgm:t>
        <a:bodyPr/>
        <a:lstStyle/>
        <a:p>
          <a:pPr algn="ctr"/>
          <a:endParaRPr lang="zh-CN" altLang="en-US"/>
        </a:p>
      </dgm:t>
    </dgm:pt>
    <dgm:pt modelId="{9ECEC7A3-A914-4A67-BD46-E0756ABF94BB}">
      <dgm:prSet phldrT="[文本]"/>
      <dgm:spPr/>
      <dgm:t>
        <a:bodyPr/>
        <a:lstStyle/>
        <a:p>
          <a:pPr algn="ctr"/>
          <a:r>
            <a:rPr lang="zh-CN" altLang="en-US"/>
            <a:t>植物纤维</a:t>
          </a:r>
        </a:p>
      </dgm:t>
    </dgm:pt>
    <dgm:pt modelId="{6463D6FA-3D74-4A01-AA1C-2DA0633C6F7F}" type="parTrans" cxnId="{0B412A4A-DAA0-4094-AA71-E908398419FC}">
      <dgm:prSet/>
      <dgm:spPr/>
      <dgm:t>
        <a:bodyPr/>
        <a:lstStyle/>
        <a:p>
          <a:pPr algn="ctr"/>
          <a:endParaRPr lang="zh-CN" altLang="en-US"/>
        </a:p>
      </dgm:t>
    </dgm:pt>
    <dgm:pt modelId="{C2D3328D-E40C-4A8F-8786-666726C50918}" type="sibTrans" cxnId="{0B412A4A-DAA0-4094-AA71-E908398419FC}">
      <dgm:prSet/>
      <dgm:spPr/>
      <dgm:t>
        <a:bodyPr/>
        <a:lstStyle/>
        <a:p>
          <a:pPr algn="ctr"/>
          <a:endParaRPr lang="zh-CN" altLang="en-US"/>
        </a:p>
      </dgm:t>
    </dgm:pt>
    <dgm:pt modelId="{D9F52348-B5BE-4394-85BD-1D435CABA8A4}">
      <dgm:prSet phldrT="[文本]"/>
      <dgm:spPr/>
      <dgm:t>
        <a:bodyPr/>
        <a:lstStyle/>
        <a:p>
          <a:pPr algn="ctr"/>
          <a:r>
            <a:rPr lang="zh-CN" altLang="en-US"/>
            <a:t>矿物纤维</a:t>
          </a:r>
        </a:p>
      </dgm:t>
    </dgm:pt>
    <dgm:pt modelId="{02333D53-7383-4AF9-B55E-02DA73D4E3BB}" type="parTrans" cxnId="{E9718569-2D3B-4EB8-98F0-CCA05DB7E981}">
      <dgm:prSet/>
      <dgm:spPr/>
      <dgm:t>
        <a:bodyPr/>
        <a:lstStyle/>
        <a:p>
          <a:pPr algn="ctr"/>
          <a:endParaRPr lang="zh-CN" altLang="en-US"/>
        </a:p>
      </dgm:t>
    </dgm:pt>
    <dgm:pt modelId="{38A95965-68B2-492B-9BD3-9B47BA535EAF}" type="sibTrans" cxnId="{E9718569-2D3B-4EB8-98F0-CCA05DB7E981}">
      <dgm:prSet/>
      <dgm:spPr/>
      <dgm:t>
        <a:bodyPr/>
        <a:lstStyle/>
        <a:p>
          <a:pPr algn="ctr"/>
          <a:endParaRPr lang="zh-CN" altLang="en-US"/>
        </a:p>
      </dgm:t>
    </dgm:pt>
    <dgm:pt modelId="{728BF7F4-E98E-4AD4-BF27-29668A47CAE5}">
      <dgm:prSet phldrT="[文本]"/>
      <dgm:spPr/>
      <dgm:t>
        <a:bodyPr/>
        <a:lstStyle/>
        <a:p>
          <a:pPr algn="ctr"/>
          <a:r>
            <a:rPr lang="zh-CN" altLang="en-US"/>
            <a:t>动物纤维</a:t>
          </a:r>
        </a:p>
      </dgm:t>
    </dgm:pt>
    <dgm:pt modelId="{5789DB0E-6950-4AC8-81D0-5D490D310400}" type="parTrans" cxnId="{E1EA7B9E-2863-4F7A-B150-E3E085AAF196}">
      <dgm:prSet/>
      <dgm:spPr/>
      <dgm:t>
        <a:bodyPr/>
        <a:lstStyle/>
        <a:p>
          <a:pPr algn="ctr"/>
          <a:endParaRPr lang="zh-CN" altLang="en-US"/>
        </a:p>
      </dgm:t>
    </dgm:pt>
    <dgm:pt modelId="{20C19B75-EC1E-411D-ADF7-679782068FFB}" type="sibTrans" cxnId="{E1EA7B9E-2863-4F7A-B150-E3E085AAF196}">
      <dgm:prSet/>
      <dgm:spPr/>
      <dgm:t>
        <a:bodyPr/>
        <a:lstStyle/>
        <a:p>
          <a:pPr algn="ctr"/>
          <a:endParaRPr lang="zh-CN" altLang="en-US"/>
        </a:p>
      </dgm:t>
    </dgm:pt>
    <dgm:pt modelId="{E97AC050-A4E6-4F4B-B8FA-269682737C7F}">
      <dgm:prSet phldrT="[文本]"/>
      <dgm:spPr/>
      <dgm:t>
        <a:bodyPr/>
        <a:lstStyle/>
        <a:p>
          <a:pPr algn="ctr"/>
          <a:r>
            <a:rPr lang="zh-CN" altLang="en-US"/>
            <a:t>合成纤维</a:t>
          </a:r>
        </a:p>
      </dgm:t>
    </dgm:pt>
    <dgm:pt modelId="{3CBCF747-BEE3-4810-BF8F-136C814D765B}" type="parTrans" cxnId="{4A93D72D-99DD-416D-9E47-2FD0958F721B}">
      <dgm:prSet/>
      <dgm:spPr/>
      <dgm:t>
        <a:bodyPr/>
        <a:lstStyle/>
        <a:p>
          <a:pPr algn="ctr"/>
          <a:endParaRPr lang="zh-CN" altLang="en-US"/>
        </a:p>
      </dgm:t>
    </dgm:pt>
    <dgm:pt modelId="{F989953B-4B71-4AF8-905C-D677A4855C9F}" type="sibTrans" cxnId="{4A93D72D-99DD-416D-9E47-2FD0958F721B}">
      <dgm:prSet/>
      <dgm:spPr/>
      <dgm:t>
        <a:bodyPr/>
        <a:lstStyle/>
        <a:p>
          <a:pPr algn="ctr"/>
          <a:endParaRPr lang="zh-CN" altLang="en-US"/>
        </a:p>
      </dgm:t>
    </dgm:pt>
    <dgm:pt modelId="{A671FD48-0BA9-4FCE-947A-3235861678B2}">
      <dgm:prSet phldrT="[文本]"/>
      <dgm:spPr/>
      <dgm:t>
        <a:bodyPr/>
        <a:lstStyle/>
        <a:p>
          <a:pPr algn="ctr"/>
          <a:r>
            <a:rPr lang="zh-CN" altLang="en-US"/>
            <a:t>再生纤维</a:t>
          </a:r>
        </a:p>
      </dgm:t>
    </dgm:pt>
    <dgm:pt modelId="{40C76269-CA0A-4642-90C1-6DB191FEFCBA}" type="parTrans" cxnId="{E0C181EA-9FDC-4DC3-975A-7E984E24E9A6}">
      <dgm:prSet/>
      <dgm:spPr/>
      <dgm:t>
        <a:bodyPr/>
        <a:lstStyle/>
        <a:p>
          <a:pPr algn="ctr"/>
          <a:endParaRPr lang="zh-CN" altLang="en-US"/>
        </a:p>
      </dgm:t>
    </dgm:pt>
    <dgm:pt modelId="{F098D927-7C7C-43F9-8647-E2A74D980EB1}" type="sibTrans" cxnId="{E0C181EA-9FDC-4DC3-975A-7E984E24E9A6}">
      <dgm:prSet/>
      <dgm:spPr/>
      <dgm:t>
        <a:bodyPr/>
        <a:lstStyle/>
        <a:p>
          <a:pPr algn="ctr"/>
          <a:endParaRPr lang="zh-CN" altLang="en-US"/>
        </a:p>
      </dgm:t>
    </dgm:pt>
    <dgm:pt modelId="{F3F34F71-3FF1-4ED2-BE19-0B6C66096B01}">
      <dgm:prSet phldrT="[文本]"/>
      <dgm:spPr/>
      <dgm:t>
        <a:bodyPr/>
        <a:lstStyle/>
        <a:p>
          <a:pPr algn="ctr"/>
          <a:r>
            <a:rPr lang="zh-CN" altLang="en-US" dirty="0"/>
            <a:t>无机纤维</a:t>
          </a:r>
        </a:p>
      </dgm:t>
    </dgm:pt>
    <dgm:pt modelId="{2481616A-183C-49E5-A97B-05F292C0AE2F}" type="parTrans" cxnId="{2637BE1B-BB28-496D-9B74-ABC19975A3F0}">
      <dgm:prSet/>
      <dgm:spPr/>
      <dgm:t>
        <a:bodyPr/>
        <a:lstStyle/>
        <a:p>
          <a:pPr algn="ctr"/>
          <a:endParaRPr lang="zh-CN" altLang="en-US"/>
        </a:p>
      </dgm:t>
    </dgm:pt>
    <dgm:pt modelId="{EEBC76D9-D702-4DEA-98FC-4CAD5E1BA55E}" type="sibTrans" cxnId="{2637BE1B-BB28-496D-9B74-ABC19975A3F0}">
      <dgm:prSet/>
      <dgm:spPr/>
      <dgm:t>
        <a:bodyPr/>
        <a:lstStyle/>
        <a:p>
          <a:pPr algn="ctr"/>
          <a:endParaRPr lang="zh-CN" altLang="en-US"/>
        </a:p>
      </dgm:t>
    </dgm:pt>
    <dgm:pt modelId="{21F979BE-DF3D-4692-849F-73ABD23EA77B}" type="pres">
      <dgm:prSet presAssocID="{36DCE39D-AA75-4742-B5C6-45A9E4A0B5E8}" presName="Name0" presStyleCnt="0">
        <dgm:presLayoutVars>
          <dgm:dir/>
          <dgm:animLvl val="lvl"/>
          <dgm:resizeHandles val="exact"/>
        </dgm:presLayoutVars>
      </dgm:prSet>
      <dgm:spPr/>
    </dgm:pt>
    <dgm:pt modelId="{3CBD858C-D2BE-477C-B2DA-AF18FCA6494A}" type="pres">
      <dgm:prSet presAssocID="{9F660BDD-412B-4167-9354-87C9AD35AD01}" presName="boxAndChildren" presStyleCnt="0"/>
      <dgm:spPr/>
    </dgm:pt>
    <dgm:pt modelId="{B25BE899-0F6D-492D-885B-1D986659C2BC}" type="pres">
      <dgm:prSet presAssocID="{9F660BDD-412B-4167-9354-87C9AD35AD01}" presName="parentTextBox" presStyleLbl="node1" presStyleIdx="0" presStyleCnt="1"/>
      <dgm:spPr/>
    </dgm:pt>
    <dgm:pt modelId="{BC5F2978-964C-4E45-A1F2-6991E2EA79D3}" type="pres">
      <dgm:prSet presAssocID="{9F660BDD-412B-4167-9354-87C9AD35AD01}" presName="entireBox" presStyleLbl="node1" presStyleIdx="0" presStyleCnt="1"/>
      <dgm:spPr/>
    </dgm:pt>
    <dgm:pt modelId="{F19877D1-BBE0-4F79-AC99-92056B572D5A}" type="pres">
      <dgm:prSet presAssocID="{9F660BDD-412B-4167-9354-87C9AD35AD01}" presName="descendantBox" presStyleCnt="0"/>
      <dgm:spPr/>
    </dgm:pt>
    <dgm:pt modelId="{F46AD8F2-7068-48F5-98FE-DB61024BCCF6}" type="pres">
      <dgm:prSet presAssocID="{389F80EA-1CF1-4124-B924-51FB5A6D4A02}" presName="childTextBox" presStyleLbl="fgAccFollowNode1" presStyleIdx="0" presStyleCnt="2">
        <dgm:presLayoutVars>
          <dgm:bulletEnabled val="1"/>
        </dgm:presLayoutVars>
      </dgm:prSet>
      <dgm:spPr/>
    </dgm:pt>
    <dgm:pt modelId="{2DD91C0B-6C03-45D7-A569-774A24EA7D16}" type="pres">
      <dgm:prSet presAssocID="{E274A3F1-B1DA-4A22-98DE-1F22206D9FD1}" presName="childTextBox" presStyleLbl="fgAccFollowNode1" presStyleIdx="1" presStyleCnt="2">
        <dgm:presLayoutVars>
          <dgm:bulletEnabled val="1"/>
        </dgm:presLayoutVars>
      </dgm:prSet>
      <dgm:spPr/>
    </dgm:pt>
  </dgm:ptLst>
  <dgm:cxnLst>
    <dgm:cxn modelId="{2637BE1B-BB28-496D-9B74-ABC19975A3F0}" srcId="{E274A3F1-B1DA-4A22-98DE-1F22206D9FD1}" destId="{F3F34F71-3FF1-4ED2-BE19-0B6C66096B01}" srcOrd="2" destOrd="0" parTransId="{2481616A-183C-49E5-A97B-05F292C0AE2F}" sibTransId="{EEBC76D9-D702-4DEA-98FC-4CAD5E1BA55E}"/>
    <dgm:cxn modelId="{D91AAA1F-127A-45CA-8AB0-ACEE501C08EB}" type="presOf" srcId="{9F660BDD-412B-4167-9354-87C9AD35AD01}" destId="{BC5F2978-964C-4E45-A1F2-6991E2EA79D3}" srcOrd="1" destOrd="0" presId="urn:microsoft.com/office/officeart/2005/8/layout/process4"/>
    <dgm:cxn modelId="{75685E2A-0662-49BD-A2EA-5CDF5C52635E}" type="presOf" srcId="{728BF7F4-E98E-4AD4-BF27-29668A47CAE5}" destId="{F46AD8F2-7068-48F5-98FE-DB61024BCCF6}" srcOrd="0" destOrd="2" presId="urn:microsoft.com/office/officeart/2005/8/layout/process4"/>
    <dgm:cxn modelId="{4A93D72D-99DD-416D-9E47-2FD0958F721B}" srcId="{E274A3F1-B1DA-4A22-98DE-1F22206D9FD1}" destId="{E97AC050-A4E6-4F4B-B8FA-269682737C7F}" srcOrd="1" destOrd="0" parTransId="{3CBCF747-BEE3-4810-BF8F-136C814D765B}" sibTransId="{F989953B-4B71-4AF8-905C-D677A4855C9F}"/>
    <dgm:cxn modelId="{17C8FF36-E6F5-4BC1-A87B-D21EAD4B20E1}" type="presOf" srcId="{D9F52348-B5BE-4394-85BD-1D435CABA8A4}" destId="{F46AD8F2-7068-48F5-98FE-DB61024BCCF6}" srcOrd="0" destOrd="3" presId="urn:microsoft.com/office/officeart/2005/8/layout/process4"/>
    <dgm:cxn modelId="{4617B560-0E50-45D7-9238-CD98BD87B7CD}" type="presOf" srcId="{F3F34F71-3FF1-4ED2-BE19-0B6C66096B01}" destId="{2DD91C0B-6C03-45D7-A569-774A24EA7D16}" srcOrd="0" destOrd="3" presId="urn:microsoft.com/office/officeart/2005/8/layout/process4"/>
    <dgm:cxn modelId="{1B3BE246-2BC1-417E-B321-44253FE7347A}" type="presOf" srcId="{36DCE39D-AA75-4742-B5C6-45A9E4A0B5E8}" destId="{21F979BE-DF3D-4692-849F-73ABD23EA77B}" srcOrd="0" destOrd="0" presId="urn:microsoft.com/office/officeart/2005/8/layout/process4"/>
    <dgm:cxn modelId="{E9718569-2D3B-4EB8-98F0-CCA05DB7E981}" srcId="{389F80EA-1CF1-4124-B924-51FB5A6D4A02}" destId="{D9F52348-B5BE-4394-85BD-1D435CABA8A4}" srcOrd="2" destOrd="0" parTransId="{02333D53-7383-4AF9-B55E-02DA73D4E3BB}" sibTransId="{38A95965-68B2-492B-9BD3-9B47BA535EAF}"/>
    <dgm:cxn modelId="{0B412A4A-DAA0-4094-AA71-E908398419FC}" srcId="{389F80EA-1CF1-4124-B924-51FB5A6D4A02}" destId="{9ECEC7A3-A914-4A67-BD46-E0756ABF94BB}" srcOrd="0" destOrd="0" parTransId="{6463D6FA-3D74-4A01-AA1C-2DA0633C6F7F}" sibTransId="{C2D3328D-E40C-4A8F-8786-666726C50918}"/>
    <dgm:cxn modelId="{8A5D474C-C708-48EE-BF62-0BB34A5154FD}" type="presOf" srcId="{9ECEC7A3-A914-4A67-BD46-E0756ABF94BB}" destId="{F46AD8F2-7068-48F5-98FE-DB61024BCCF6}" srcOrd="0" destOrd="1" presId="urn:microsoft.com/office/officeart/2005/8/layout/process4"/>
    <dgm:cxn modelId="{7C1D0873-3A3E-478B-B33F-3963321C6189}" type="presOf" srcId="{E97AC050-A4E6-4F4B-B8FA-269682737C7F}" destId="{2DD91C0B-6C03-45D7-A569-774A24EA7D16}" srcOrd="0" destOrd="2" presId="urn:microsoft.com/office/officeart/2005/8/layout/process4"/>
    <dgm:cxn modelId="{AD08DA82-C9E6-4EC2-B02F-AA8FA23223E8}" type="presOf" srcId="{A671FD48-0BA9-4FCE-947A-3235861678B2}" destId="{2DD91C0B-6C03-45D7-A569-774A24EA7D16}" srcOrd="0" destOrd="1" presId="urn:microsoft.com/office/officeart/2005/8/layout/process4"/>
    <dgm:cxn modelId="{7CF9349C-503D-4E54-83DA-9794F69B0318}" srcId="{9F660BDD-412B-4167-9354-87C9AD35AD01}" destId="{389F80EA-1CF1-4124-B924-51FB5A6D4A02}" srcOrd="0" destOrd="0" parTransId="{FFBA6C01-8E80-4F7C-984C-A2408DD623E3}" sibTransId="{BE676389-0CD7-4133-9532-6F02034F3583}"/>
    <dgm:cxn modelId="{E1EA7B9E-2863-4F7A-B150-E3E085AAF196}" srcId="{389F80EA-1CF1-4124-B924-51FB5A6D4A02}" destId="{728BF7F4-E98E-4AD4-BF27-29668A47CAE5}" srcOrd="1" destOrd="0" parTransId="{5789DB0E-6950-4AC8-81D0-5D490D310400}" sibTransId="{20C19B75-EC1E-411D-ADF7-679782068FFB}"/>
    <dgm:cxn modelId="{C97D809E-425E-44CB-9B3D-67FC1E9BC34D}" type="presOf" srcId="{389F80EA-1CF1-4124-B924-51FB5A6D4A02}" destId="{F46AD8F2-7068-48F5-98FE-DB61024BCCF6}" srcOrd="0" destOrd="0" presId="urn:microsoft.com/office/officeart/2005/8/layout/process4"/>
    <dgm:cxn modelId="{79E77DB5-64D6-4B39-A9CD-8FD6BC4FA920}" type="presOf" srcId="{9F660BDD-412B-4167-9354-87C9AD35AD01}" destId="{B25BE899-0F6D-492D-885B-1D986659C2BC}" srcOrd="0" destOrd="0" presId="urn:microsoft.com/office/officeart/2005/8/layout/process4"/>
    <dgm:cxn modelId="{3DD12AD8-D431-46A3-9522-498B1CCEAEF4}" type="presOf" srcId="{E274A3F1-B1DA-4A22-98DE-1F22206D9FD1}" destId="{2DD91C0B-6C03-45D7-A569-774A24EA7D16}" srcOrd="0" destOrd="0" presId="urn:microsoft.com/office/officeart/2005/8/layout/process4"/>
    <dgm:cxn modelId="{3629F5DA-7E37-4F0E-BF4A-AE7FF6378C26}" srcId="{9F660BDD-412B-4167-9354-87C9AD35AD01}" destId="{E274A3F1-B1DA-4A22-98DE-1F22206D9FD1}" srcOrd="1" destOrd="0" parTransId="{B1551DF0-64FE-4289-BA5B-8E6BC0DDB419}" sibTransId="{4E0EAAD9-D289-4CA4-A676-D2496B5FCECF}"/>
    <dgm:cxn modelId="{F1FF1EE6-034D-4BC0-BB67-9E832D791C15}" srcId="{36DCE39D-AA75-4742-B5C6-45A9E4A0B5E8}" destId="{9F660BDD-412B-4167-9354-87C9AD35AD01}" srcOrd="0" destOrd="0" parTransId="{E15409F2-2C36-4468-A9D2-FEFFA6D91CEA}" sibTransId="{9B1CB430-04E3-4357-A76A-A3DF259321B2}"/>
    <dgm:cxn modelId="{E0C181EA-9FDC-4DC3-975A-7E984E24E9A6}" srcId="{E274A3F1-B1DA-4A22-98DE-1F22206D9FD1}" destId="{A671FD48-0BA9-4FCE-947A-3235861678B2}" srcOrd="0" destOrd="0" parTransId="{40C76269-CA0A-4642-90C1-6DB191FEFCBA}" sibTransId="{F098D927-7C7C-43F9-8647-E2A74D980EB1}"/>
    <dgm:cxn modelId="{07726961-E3FE-4D1D-808F-20159879B023}" type="presParOf" srcId="{21F979BE-DF3D-4692-849F-73ABD23EA77B}" destId="{3CBD858C-D2BE-477C-B2DA-AF18FCA6494A}" srcOrd="0" destOrd="0" presId="urn:microsoft.com/office/officeart/2005/8/layout/process4"/>
    <dgm:cxn modelId="{5A038DEA-2C9E-4E48-9157-B5C310D3F99B}" type="presParOf" srcId="{3CBD858C-D2BE-477C-B2DA-AF18FCA6494A}" destId="{B25BE899-0F6D-492D-885B-1D986659C2BC}" srcOrd="0" destOrd="0" presId="urn:microsoft.com/office/officeart/2005/8/layout/process4"/>
    <dgm:cxn modelId="{44FCDD85-17EB-43F2-A75E-2F2C58ED2F06}" type="presParOf" srcId="{3CBD858C-D2BE-477C-B2DA-AF18FCA6494A}" destId="{BC5F2978-964C-4E45-A1F2-6991E2EA79D3}" srcOrd="1" destOrd="0" presId="urn:microsoft.com/office/officeart/2005/8/layout/process4"/>
    <dgm:cxn modelId="{B4399D8C-7566-4E49-8571-CC840DEAC80E}" type="presParOf" srcId="{3CBD858C-D2BE-477C-B2DA-AF18FCA6494A}" destId="{F19877D1-BBE0-4F79-AC99-92056B572D5A}" srcOrd="2" destOrd="0" presId="urn:microsoft.com/office/officeart/2005/8/layout/process4"/>
    <dgm:cxn modelId="{9800397A-3D48-4926-91FF-81B1D2D51F2C}" type="presParOf" srcId="{F19877D1-BBE0-4F79-AC99-92056B572D5A}" destId="{F46AD8F2-7068-48F5-98FE-DB61024BCCF6}" srcOrd="0" destOrd="0" presId="urn:microsoft.com/office/officeart/2005/8/layout/process4"/>
    <dgm:cxn modelId="{11F147A2-AA27-40B0-B841-A35719C89B63}" type="presParOf" srcId="{F19877D1-BBE0-4F79-AC99-92056B572D5A}" destId="{2DD91C0B-6C03-45D7-A569-774A24EA7D16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204948-354C-4B18-B7A2-56C5C480F8B4}" type="doc">
      <dgm:prSet loTypeId="urn:microsoft.com/office/officeart/2005/8/layout/hierarchy2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CN" altLang="en-US"/>
        </a:p>
      </dgm:t>
    </dgm:pt>
    <dgm:pt modelId="{58DDE7BA-8568-4AA9-A201-636E12D9CAEB}">
      <dgm:prSet phldrT="[文本]" custT="1"/>
      <dgm:spPr/>
      <dgm:t>
        <a:bodyPr/>
        <a:lstStyle/>
        <a:p>
          <a:r>
            <a:rPr lang="zh-CN" altLang="en-US" sz="2000" b="0" dirty="0"/>
            <a:t>生产方式</a:t>
          </a:r>
        </a:p>
      </dgm:t>
    </dgm:pt>
    <dgm:pt modelId="{7062954D-5765-4CF5-B98A-866C8E4EE631}" type="parTrans" cxnId="{5A1CC335-A56E-4118-865E-83852A7D9246}">
      <dgm:prSet/>
      <dgm:spPr/>
      <dgm:t>
        <a:bodyPr/>
        <a:lstStyle/>
        <a:p>
          <a:endParaRPr lang="zh-CN" altLang="en-US" sz="2000" b="0"/>
        </a:p>
      </dgm:t>
    </dgm:pt>
    <dgm:pt modelId="{DE402827-3CF9-4132-9D4A-735383CD324E}" type="sibTrans" cxnId="{5A1CC335-A56E-4118-865E-83852A7D9246}">
      <dgm:prSet/>
      <dgm:spPr/>
      <dgm:t>
        <a:bodyPr/>
        <a:lstStyle/>
        <a:p>
          <a:endParaRPr lang="zh-CN" altLang="en-US" sz="2000" b="0"/>
        </a:p>
      </dgm:t>
    </dgm:pt>
    <dgm:pt modelId="{3D550D2C-B0BA-4CF5-8AA0-CE0053F3457B}">
      <dgm:prSet phldrT="[文本]" custT="1"/>
      <dgm:spPr/>
      <dgm:t>
        <a:bodyPr/>
        <a:lstStyle/>
        <a:p>
          <a:r>
            <a:rPr lang="zh-CN" altLang="en-US" sz="2000" b="0" dirty="0"/>
            <a:t>纱线纺织品</a:t>
          </a:r>
        </a:p>
      </dgm:t>
    </dgm:pt>
    <dgm:pt modelId="{05FA7DC0-3253-4D00-A37D-4C6F42853DCE}" type="parTrans" cxnId="{C56DB801-D0A8-4D86-98CA-88A5E70D73A4}">
      <dgm:prSet custT="1"/>
      <dgm:spPr/>
      <dgm:t>
        <a:bodyPr/>
        <a:lstStyle/>
        <a:p>
          <a:endParaRPr lang="zh-CN" altLang="en-US" sz="2000" b="0"/>
        </a:p>
      </dgm:t>
    </dgm:pt>
    <dgm:pt modelId="{35BA6325-7BA0-413B-B6EB-FCDC087C6A25}" type="sibTrans" cxnId="{C56DB801-D0A8-4D86-98CA-88A5E70D73A4}">
      <dgm:prSet/>
      <dgm:spPr/>
      <dgm:t>
        <a:bodyPr/>
        <a:lstStyle/>
        <a:p>
          <a:endParaRPr lang="zh-CN" altLang="en-US" sz="2000" b="0"/>
        </a:p>
      </dgm:t>
    </dgm:pt>
    <dgm:pt modelId="{DB85DAE5-8E3F-464C-80C1-61E175392FC0}">
      <dgm:prSet phldrT="[文本]" custT="1"/>
      <dgm:spPr/>
      <dgm:t>
        <a:bodyPr/>
        <a:lstStyle/>
        <a:p>
          <a:r>
            <a:rPr lang="zh-CN" altLang="en-US" sz="2000" b="0" dirty="0"/>
            <a:t>单纱、股线</a:t>
          </a:r>
        </a:p>
      </dgm:t>
    </dgm:pt>
    <dgm:pt modelId="{15A5B855-3F3D-4DC7-BFBF-20AC2FB23E8F}" type="parTrans" cxnId="{389C5683-8871-4F3C-AAA2-11A309CA7C28}">
      <dgm:prSet custT="1"/>
      <dgm:spPr/>
      <dgm:t>
        <a:bodyPr/>
        <a:lstStyle/>
        <a:p>
          <a:endParaRPr lang="zh-CN" altLang="en-US" sz="2000" b="0"/>
        </a:p>
      </dgm:t>
    </dgm:pt>
    <dgm:pt modelId="{BF24FEAE-B208-4227-B14A-629915D5C16D}" type="sibTrans" cxnId="{389C5683-8871-4F3C-AAA2-11A309CA7C28}">
      <dgm:prSet/>
      <dgm:spPr/>
      <dgm:t>
        <a:bodyPr/>
        <a:lstStyle/>
        <a:p>
          <a:endParaRPr lang="zh-CN" altLang="en-US" sz="2000" b="0"/>
        </a:p>
      </dgm:t>
    </dgm:pt>
    <dgm:pt modelId="{69E650A6-D97A-4357-86D7-7420F239B147}">
      <dgm:prSet phldrT="[文本]" custT="1"/>
      <dgm:spPr/>
      <dgm:t>
        <a:bodyPr/>
        <a:lstStyle/>
        <a:p>
          <a:r>
            <a:rPr lang="zh-CN" altLang="en-US" sz="2000" b="0" dirty="0"/>
            <a:t>带类纺织品</a:t>
          </a:r>
        </a:p>
      </dgm:t>
    </dgm:pt>
    <dgm:pt modelId="{94EBEC18-CDB9-4CB4-9E04-E41BECEE9212}" type="parTrans" cxnId="{8421F174-3450-4A30-9810-8527D5E8D63D}">
      <dgm:prSet custT="1"/>
      <dgm:spPr/>
      <dgm:t>
        <a:bodyPr/>
        <a:lstStyle/>
        <a:p>
          <a:endParaRPr lang="zh-CN" altLang="en-US" sz="2000" b="0"/>
        </a:p>
      </dgm:t>
    </dgm:pt>
    <dgm:pt modelId="{4F14B4A6-6C6A-4460-B713-218710217B9B}" type="sibTrans" cxnId="{8421F174-3450-4A30-9810-8527D5E8D63D}">
      <dgm:prSet/>
      <dgm:spPr/>
      <dgm:t>
        <a:bodyPr/>
        <a:lstStyle/>
        <a:p>
          <a:endParaRPr lang="zh-CN" altLang="en-US" sz="2000" b="0"/>
        </a:p>
      </dgm:t>
    </dgm:pt>
    <dgm:pt modelId="{977A4A7D-43F0-43C5-A185-9065AEECD99B}">
      <dgm:prSet phldrT="[文本]" custT="1"/>
      <dgm:spPr/>
      <dgm:t>
        <a:bodyPr/>
        <a:lstStyle/>
        <a:p>
          <a:r>
            <a:rPr lang="zh-CN" altLang="en-US" sz="2000" b="0" dirty="0"/>
            <a:t>针织物</a:t>
          </a:r>
        </a:p>
      </dgm:t>
    </dgm:pt>
    <dgm:pt modelId="{BAFE0BEE-53FC-4537-9660-A9E452C3BFCF}" type="parTrans" cxnId="{0AFE36C7-8275-46B0-913C-1329FC532E0D}">
      <dgm:prSet custT="1"/>
      <dgm:spPr/>
      <dgm:t>
        <a:bodyPr/>
        <a:lstStyle/>
        <a:p>
          <a:endParaRPr lang="zh-CN" altLang="en-US" sz="2000" b="0"/>
        </a:p>
      </dgm:t>
    </dgm:pt>
    <dgm:pt modelId="{8AFBF479-8719-4549-90FF-3705EEC3E105}" type="sibTrans" cxnId="{0AFE36C7-8275-46B0-913C-1329FC532E0D}">
      <dgm:prSet/>
      <dgm:spPr/>
      <dgm:t>
        <a:bodyPr/>
        <a:lstStyle/>
        <a:p>
          <a:endParaRPr lang="zh-CN" altLang="en-US" sz="2000" b="0"/>
        </a:p>
      </dgm:t>
    </dgm:pt>
    <dgm:pt modelId="{AAE6CA19-2241-4043-A4FE-D96F6DFC6193}">
      <dgm:prSet phldrT="[文本]" custT="1"/>
      <dgm:spPr/>
      <dgm:t>
        <a:bodyPr/>
        <a:lstStyle/>
        <a:p>
          <a:r>
            <a:rPr lang="zh-CN" altLang="en-US" sz="2000" b="0" dirty="0"/>
            <a:t>非织造物</a:t>
          </a:r>
        </a:p>
      </dgm:t>
    </dgm:pt>
    <dgm:pt modelId="{6FE5C742-A195-4EDF-B809-67CB7C3974A0}" type="parTrans" cxnId="{55AFEA11-7D8E-44BC-810E-66B2E2241B65}">
      <dgm:prSet custT="1"/>
      <dgm:spPr/>
      <dgm:t>
        <a:bodyPr/>
        <a:lstStyle/>
        <a:p>
          <a:endParaRPr lang="zh-CN" altLang="en-US" sz="2000" b="0"/>
        </a:p>
      </dgm:t>
    </dgm:pt>
    <dgm:pt modelId="{96AEEAAE-CDA2-4B12-9F27-FDF71976FDA1}" type="sibTrans" cxnId="{55AFEA11-7D8E-44BC-810E-66B2E2241B65}">
      <dgm:prSet/>
      <dgm:spPr/>
      <dgm:t>
        <a:bodyPr/>
        <a:lstStyle/>
        <a:p>
          <a:endParaRPr lang="zh-CN" altLang="en-US" sz="2000" b="0"/>
        </a:p>
      </dgm:t>
    </dgm:pt>
    <dgm:pt modelId="{0D2F6B78-F8D6-472D-B214-F5321893C43B}">
      <dgm:prSet phldrT="[文本]" custT="1"/>
      <dgm:spPr/>
      <dgm:t>
        <a:bodyPr/>
        <a:lstStyle/>
        <a:p>
          <a:r>
            <a:rPr lang="zh-CN" altLang="en-US" sz="2000" b="0" dirty="0"/>
            <a:t>编织物</a:t>
          </a:r>
        </a:p>
      </dgm:t>
    </dgm:pt>
    <dgm:pt modelId="{0E94E04C-E0E3-4224-9AB2-455C4248A206}" type="parTrans" cxnId="{A095F97F-9882-4A6B-9511-84802ABF4FAA}">
      <dgm:prSet custT="1"/>
      <dgm:spPr/>
      <dgm:t>
        <a:bodyPr/>
        <a:lstStyle/>
        <a:p>
          <a:endParaRPr lang="zh-CN" altLang="en-US" sz="2000" b="0"/>
        </a:p>
      </dgm:t>
    </dgm:pt>
    <dgm:pt modelId="{E0CFCC4D-A455-4F2D-9ACD-6C723877EB02}" type="sibTrans" cxnId="{A095F97F-9882-4A6B-9511-84802ABF4FAA}">
      <dgm:prSet/>
      <dgm:spPr/>
      <dgm:t>
        <a:bodyPr/>
        <a:lstStyle/>
        <a:p>
          <a:endParaRPr lang="zh-CN" altLang="en-US" sz="2000" b="0"/>
        </a:p>
      </dgm:t>
    </dgm:pt>
    <dgm:pt modelId="{3B527C6F-8369-4393-AEC4-A39DD964484A}">
      <dgm:prSet phldrT="[文本]" custT="1"/>
      <dgm:spPr/>
      <dgm:t>
        <a:bodyPr/>
        <a:lstStyle/>
        <a:p>
          <a:r>
            <a:rPr lang="zh-CN" altLang="en-US" sz="2000" b="0" dirty="0"/>
            <a:t>特种织物</a:t>
          </a:r>
        </a:p>
      </dgm:t>
    </dgm:pt>
    <dgm:pt modelId="{7165EFF5-7E79-4374-81D1-303CE535D1FA}" type="parTrans" cxnId="{8EBA8404-3694-4272-993B-40CF07DBA97D}">
      <dgm:prSet custT="1"/>
      <dgm:spPr/>
      <dgm:t>
        <a:bodyPr/>
        <a:lstStyle/>
        <a:p>
          <a:endParaRPr lang="zh-CN" altLang="en-US" sz="2000" b="0"/>
        </a:p>
      </dgm:t>
    </dgm:pt>
    <dgm:pt modelId="{7180CE95-FA98-4278-95BC-57FC5C134B93}" type="sibTrans" cxnId="{8EBA8404-3694-4272-993B-40CF07DBA97D}">
      <dgm:prSet/>
      <dgm:spPr/>
      <dgm:t>
        <a:bodyPr/>
        <a:lstStyle/>
        <a:p>
          <a:endParaRPr lang="zh-CN" altLang="en-US" sz="2000" b="0"/>
        </a:p>
      </dgm:t>
    </dgm:pt>
    <dgm:pt modelId="{5FEC7D60-4E10-44D4-9D80-7E1C31701407}">
      <dgm:prSet phldrT="[文本]" custT="1"/>
      <dgm:spPr/>
      <dgm:t>
        <a:bodyPr/>
        <a:lstStyle/>
        <a:p>
          <a:r>
            <a:rPr lang="zh-CN" altLang="en-US" sz="2000" b="0" dirty="0"/>
            <a:t>绳类纺织品</a:t>
          </a:r>
        </a:p>
      </dgm:t>
    </dgm:pt>
    <dgm:pt modelId="{A1661B88-BC1B-4252-BB91-62D0DDCFBE51}" type="sibTrans" cxnId="{2C37D0B5-B3EC-44DE-94E6-1F68382544F9}">
      <dgm:prSet/>
      <dgm:spPr/>
      <dgm:t>
        <a:bodyPr/>
        <a:lstStyle/>
        <a:p>
          <a:endParaRPr lang="zh-CN" altLang="en-US" sz="2000" b="0"/>
        </a:p>
      </dgm:t>
    </dgm:pt>
    <dgm:pt modelId="{6BEDA139-2674-43DA-9456-A5E805CAF572}" type="parTrans" cxnId="{2C37D0B5-B3EC-44DE-94E6-1F68382544F9}">
      <dgm:prSet custT="1"/>
      <dgm:spPr/>
      <dgm:t>
        <a:bodyPr/>
        <a:lstStyle/>
        <a:p>
          <a:endParaRPr lang="zh-CN" altLang="en-US" sz="2000" b="0"/>
        </a:p>
      </dgm:t>
    </dgm:pt>
    <dgm:pt modelId="{DAB00B52-52CD-4C1C-8D0C-A30296019020}">
      <dgm:prSet phldrT="[文本]" custT="1"/>
      <dgm:spPr/>
      <dgm:t>
        <a:bodyPr/>
        <a:lstStyle/>
        <a:p>
          <a:r>
            <a:rPr lang="zh-CN" altLang="en-US" sz="2000" b="0" dirty="0"/>
            <a:t>多股、索、缆</a:t>
          </a:r>
        </a:p>
      </dgm:t>
    </dgm:pt>
    <dgm:pt modelId="{5E2C4530-C19A-4C51-9D59-4F7F4D23BA17}" type="parTrans" cxnId="{BC9B6F32-C6A9-4779-ABA9-8BC9BD6AEDAF}">
      <dgm:prSet custT="1"/>
      <dgm:spPr/>
      <dgm:t>
        <a:bodyPr/>
        <a:lstStyle/>
        <a:p>
          <a:endParaRPr lang="zh-CN" altLang="en-US" sz="2000" b="0"/>
        </a:p>
      </dgm:t>
    </dgm:pt>
    <dgm:pt modelId="{1F02323E-21BE-4DE5-A7F6-7F69DE7E972C}" type="sibTrans" cxnId="{BC9B6F32-C6A9-4779-ABA9-8BC9BD6AEDAF}">
      <dgm:prSet/>
      <dgm:spPr/>
      <dgm:t>
        <a:bodyPr/>
        <a:lstStyle/>
        <a:p>
          <a:endParaRPr lang="zh-CN" altLang="en-US" sz="2000" b="0"/>
        </a:p>
      </dgm:t>
    </dgm:pt>
    <dgm:pt modelId="{E9480221-6C28-4F4D-A3D2-E57165618B96}">
      <dgm:prSet phldrT="[文本]" custT="1"/>
      <dgm:spPr/>
      <dgm:t>
        <a:bodyPr/>
        <a:lstStyle/>
        <a:p>
          <a:r>
            <a:rPr lang="en-US" altLang="zh-CN" sz="2000" b="0" dirty="0" err="1"/>
            <a:t>0.3~30cm</a:t>
          </a:r>
          <a:r>
            <a:rPr lang="zh-CN" altLang="en-US" sz="2000" b="0" dirty="0"/>
            <a:t>狭长条状、管状物</a:t>
          </a:r>
        </a:p>
      </dgm:t>
    </dgm:pt>
    <dgm:pt modelId="{4121BDD3-3B55-4C62-B635-495CB1C09A0F}" type="parTrans" cxnId="{24425EF2-6EC8-4FFC-9C9F-D4B64A2A9B2B}">
      <dgm:prSet custT="1"/>
      <dgm:spPr/>
      <dgm:t>
        <a:bodyPr/>
        <a:lstStyle/>
        <a:p>
          <a:endParaRPr lang="zh-CN" altLang="en-US" sz="2000" b="0"/>
        </a:p>
      </dgm:t>
    </dgm:pt>
    <dgm:pt modelId="{65C53D8C-0463-45DC-A2EE-30F004FCDA7D}" type="sibTrans" cxnId="{24425EF2-6EC8-4FFC-9C9F-D4B64A2A9B2B}">
      <dgm:prSet/>
      <dgm:spPr/>
      <dgm:t>
        <a:bodyPr/>
        <a:lstStyle/>
        <a:p>
          <a:endParaRPr lang="zh-CN" altLang="en-US" sz="2000" b="0"/>
        </a:p>
      </dgm:t>
    </dgm:pt>
    <dgm:pt modelId="{AE2756E2-4ABA-4019-B5DC-A2EF39D2ED1E}">
      <dgm:prSet phldrT="[文本]" custT="1"/>
      <dgm:spPr/>
      <dgm:t>
        <a:bodyPr/>
        <a:lstStyle/>
        <a:p>
          <a:r>
            <a:rPr lang="zh-CN" altLang="en-US" sz="2000" b="0" dirty="0"/>
            <a:t>机织物</a:t>
          </a:r>
        </a:p>
      </dgm:t>
    </dgm:pt>
    <dgm:pt modelId="{F41034EE-F174-42A1-BC2E-FB1E5D456CD9}" type="sibTrans" cxnId="{3F553D5F-268B-4A36-87C9-166FEA3B4611}">
      <dgm:prSet/>
      <dgm:spPr/>
      <dgm:t>
        <a:bodyPr/>
        <a:lstStyle/>
        <a:p>
          <a:endParaRPr lang="zh-CN" altLang="en-US" sz="2000" b="0"/>
        </a:p>
      </dgm:t>
    </dgm:pt>
    <dgm:pt modelId="{93EDACB2-1D74-4623-8E9D-7EC49B3AA955}" type="parTrans" cxnId="{3F553D5F-268B-4A36-87C9-166FEA3B4611}">
      <dgm:prSet custT="1"/>
      <dgm:spPr/>
      <dgm:t>
        <a:bodyPr/>
        <a:lstStyle/>
        <a:p>
          <a:endParaRPr lang="zh-CN" altLang="en-US" sz="2000" b="0"/>
        </a:p>
      </dgm:t>
    </dgm:pt>
    <dgm:pt modelId="{FC9B3CC6-EB28-4AF1-81A5-C97B46BAC681}">
      <dgm:prSet phldrT="[文本]" custT="1"/>
      <dgm:spPr/>
      <dgm:t>
        <a:bodyPr/>
        <a:lstStyle/>
        <a:p>
          <a:r>
            <a:rPr lang="zh-CN" altLang="en-US" sz="2000" b="0" dirty="0"/>
            <a:t>互相垂直的经、纬纱线，按一定交织规律织制而成。</a:t>
          </a:r>
        </a:p>
      </dgm:t>
    </dgm:pt>
    <dgm:pt modelId="{DC0B3AF9-6CD0-4359-BE13-2EBC75FB78D7}" type="parTrans" cxnId="{BC7BE003-9C94-415A-B9EC-EBCB71BDA5BD}">
      <dgm:prSet custT="1"/>
      <dgm:spPr/>
      <dgm:t>
        <a:bodyPr/>
        <a:lstStyle/>
        <a:p>
          <a:endParaRPr lang="zh-CN" altLang="en-US" sz="2000" b="0"/>
        </a:p>
      </dgm:t>
    </dgm:pt>
    <dgm:pt modelId="{8C85340F-E94F-47A6-BEE7-48CB7218CDA5}" type="sibTrans" cxnId="{BC7BE003-9C94-415A-B9EC-EBCB71BDA5BD}">
      <dgm:prSet/>
      <dgm:spPr/>
      <dgm:t>
        <a:bodyPr/>
        <a:lstStyle/>
        <a:p>
          <a:endParaRPr lang="zh-CN" altLang="en-US" sz="2000" b="0"/>
        </a:p>
      </dgm:t>
    </dgm:pt>
    <dgm:pt modelId="{A809CB89-36F1-44F6-A036-DF686D503474}">
      <dgm:prSet phldrT="[文本]" custT="1"/>
      <dgm:spPr/>
      <dgm:t>
        <a:bodyPr/>
        <a:lstStyle/>
        <a:p>
          <a:r>
            <a:rPr lang="zh-CN" altLang="en-US" sz="2000" b="0" dirty="0"/>
            <a:t>将纱线弯曲成线圈，并纵串横联而制成的织物。</a:t>
          </a:r>
        </a:p>
      </dgm:t>
    </dgm:pt>
    <dgm:pt modelId="{9C547F9B-9225-42E3-9559-30819E12E68E}" type="parTrans" cxnId="{38B14795-5705-4291-A248-7A527DD2892A}">
      <dgm:prSet custT="1"/>
      <dgm:spPr/>
      <dgm:t>
        <a:bodyPr/>
        <a:lstStyle/>
        <a:p>
          <a:endParaRPr lang="zh-CN" altLang="en-US" sz="2000" b="0"/>
        </a:p>
      </dgm:t>
    </dgm:pt>
    <dgm:pt modelId="{C381459D-B857-4141-BB99-161DCAF84470}" type="sibTrans" cxnId="{38B14795-5705-4291-A248-7A527DD2892A}">
      <dgm:prSet/>
      <dgm:spPr/>
      <dgm:t>
        <a:bodyPr/>
        <a:lstStyle/>
        <a:p>
          <a:endParaRPr lang="zh-CN" altLang="en-US" sz="2000" b="0"/>
        </a:p>
      </dgm:t>
    </dgm:pt>
    <dgm:pt modelId="{9559CCED-4892-413A-BDF5-67A61CAA38B7}">
      <dgm:prSet phldrT="[文本]" custT="1"/>
      <dgm:spPr/>
      <dgm:t>
        <a:bodyPr/>
        <a:lstStyle/>
        <a:p>
          <a:r>
            <a:rPr lang="zh-CN" altLang="en-US" sz="2000" b="0" dirty="0"/>
            <a:t>定向排列或随机排列的纤维网</a:t>
          </a:r>
        </a:p>
      </dgm:t>
    </dgm:pt>
    <dgm:pt modelId="{BD44E0B2-B406-4F5D-AC9C-8A3FE00F8E05}" type="parTrans" cxnId="{A94CA123-47DA-4A42-ABED-B854EBC130D4}">
      <dgm:prSet custT="1"/>
      <dgm:spPr/>
      <dgm:t>
        <a:bodyPr/>
        <a:lstStyle/>
        <a:p>
          <a:endParaRPr lang="zh-CN" altLang="en-US" sz="2000" b="0"/>
        </a:p>
      </dgm:t>
    </dgm:pt>
    <dgm:pt modelId="{8305AAB9-0392-4AEB-AB9C-21102B973C22}" type="sibTrans" cxnId="{A94CA123-47DA-4A42-ABED-B854EBC130D4}">
      <dgm:prSet/>
      <dgm:spPr/>
      <dgm:t>
        <a:bodyPr/>
        <a:lstStyle/>
        <a:p>
          <a:endParaRPr lang="zh-CN" altLang="en-US" sz="2000" b="0"/>
        </a:p>
      </dgm:t>
    </dgm:pt>
    <dgm:pt modelId="{282DE00D-06FC-42BB-820C-CFE1EA07213F}">
      <dgm:prSet phldrT="[文本]" custT="1"/>
      <dgm:spPr/>
      <dgm:t>
        <a:bodyPr/>
        <a:lstStyle/>
        <a:p>
          <a:r>
            <a:rPr lang="zh-CN" altLang="en-US" sz="2000" b="0" dirty="0"/>
            <a:t>由纱线编结而成</a:t>
          </a:r>
        </a:p>
      </dgm:t>
    </dgm:pt>
    <dgm:pt modelId="{EB502B8D-586F-40EF-91AA-ACBE47DFDCEE}" type="parTrans" cxnId="{1953207E-90E8-46AA-9260-30E1B7B4BB5C}">
      <dgm:prSet custT="1"/>
      <dgm:spPr/>
      <dgm:t>
        <a:bodyPr/>
        <a:lstStyle/>
        <a:p>
          <a:endParaRPr lang="zh-CN" altLang="en-US" sz="2000" b="0"/>
        </a:p>
      </dgm:t>
    </dgm:pt>
    <dgm:pt modelId="{3EB4CF91-9D9C-4AEA-8183-09FEEE756B90}" type="sibTrans" cxnId="{1953207E-90E8-46AA-9260-30E1B7B4BB5C}">
      <dgm:prSet/>
      <dgm:spPr/>
      <dgm:t>
        <a:bodyPr/>
        <a:lstStyle/>
        <a:p>
          <a:endParaRPr lang="zh-CN" altLang="en-US" sz="2000" b="0"/>
        </a:p>
      </dgm:t>
    </dgm:pt>
    <dgm:pt modelId="{3F8E3440-EF1B-4CC4-9E5B-B9578F26D437}">
      <dgm:prSet phldrT="[文本]" custT="1"/>
      <dgm:spPr/>
      <dgm:t>
        <a:bodyPr/>
        <a:lstStyle/>
        <a:p>
          <a:r>
            <a:rPr lang="zh-CN" altLang="en-US" sz="2000" b="0" dirty="0"/>
            <a:t>各种三维织物</a:t>
          </a:r>
        </a:p>
      </dgm:t>
    </dgm:pt>
    <dgm:pt modelId="{8A107EB2-EE16-46FD-98BC-DEFF5342077E}" type="parTrans" cxnId="{37C465CC-48FB-41B4-9590-4DB3FDD8D04F}">
      <dgm:prSet custT="1"/>
      <dgm:spPr/>
      <dgm:t>
        <a:bodyPr/>
        <a:lstStyle/>
        <a:p>
          <a:endParaRPr lang="zh-CN" altLang="en-US" sz="2000" b="0"/>
        </a:p>
      </dgm:t>
    </dgm:pt>
    <dgm:pt modelId="{88BD8C7C-C4B7-4960-AED9-506E65F7ABCC}" type="sibTrans" cxnId="{37C465CC-48FB-41B4-9590-4DB3FDD8D04F}">
      <dgm:prSet/>
      <dgm:spPr/>
      <dgm:t>
        <a:bodyPr/>
        <a:lstStyle/>
        <a:p>
          <a:endParaRPr lang="zh-CN" altLang="en-US" sz="2000" b="0"/>
        </a:p>
      </dgm:t>
    </dgm:pt>
    <dgm:pt modelId="{5664D4C4-983B-47FA-BCD7-6F931E15AE84}" type="pres">
      <dgm:prSet presAssocID="{76204948-354C-4B18-B7A2-56C5C480F8B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D376454-0DF0-4524-90F3-E4E5E5285B0E}" type="pres">
      <dgm:prSet presAssocID="{58DDE7BA-8568-4AA9-A201-636E12D9CAEB}" presName="root1" presStyleCnt="0"/>
      <dgm:spPr/>
    </dgm:pt>
    <dgm:pt modelId="{C420162C-CAA5-411A-A96D-CE0AABB21A8E}" type="pres">
      <dgm:prSet presAssocID="{58DDE7BA-8568-4AA9-A201-636E12D9CAEB}" presName="LevelOneTextNode" presStyleLbl="node0" presStyleIdx="0" presStyleCnt="1" custScaleX="154456" custScaleY="128623">
        <dgm:presLayoutVars>
          <dgm:chPref val="3"/>
        </dgm:presLayoutVars>
      </dgm:prSet>
      <dgm:spPr/>
    </dgm:pt>
    <dgm:pt modelId="{AEECF972-4EA2-4FA7-A152-F4ADBDCBC60D}" type="pres">
      <dgm:prSet presAssocID="{58DDE7BA-8568-4AA9-A201-636E12D9CAEB}" presName="level2hierChild" presStyleCnt="0"/>
      <dgm:spPr/>
    </dgm:pt>
    <dgm:pt modelId="{DF7CD0E2-D483-47E2-835E-4296DAF44415}" type="pres">
      <dgm:prSet presAssocID="{05FA7DC0-3253-4D00-A37D-4C6F42853DCE}" presName="conn2-1" presStyleLbl="parChTrans1D2" presStyleIdx="0" presStyleCnt="8"/>
      <dgm:spPr/>
    </dgm:pt>
    <dgm:pt modelId="{40093E0A-0352-4022-A9CA-DAEC0BF1BF47}" type="pres">
      <dgm:prSet presAssocID="{05FA7DC0-3253-4D00-A37D-4C6F42853DCE}" presName="connTx" presStyleLbl="parChTrans1D2" presStyleIdx="0" presStyleCnt="8"/>
      <dgm:spPr/>
    </dgm:pt>
    <dgm:pt modelId="{E16C7F1B-3A86-4F24-9615-E52DE2B4267D}" type="pres">
      <dgm:prSet presAssocID="{3D550D2C-B0BA-4CF5-8AA0-CE0053F3457B}" presName="root2" presStyleCnt="0"/>
      <dgm:spPr/>
    </dgm:pt>
    <dgm:pt modelId="{4683152F-07BB-48FE-B8C6-18F042EE79B7}" type="pres">
      <dgm:prSet presAssocID="{3D550D2C-B0BA-4CF5-8AA0-CE0053F3457B}" presName="LevelTwoTextNode" presStyleLbl="node2" presStyleIdx="0" presStyleCnt="8" custScaleX="138453">
        <dgm:presLayoutVars>
          <dgm:chPref val="3"/>
        </dgm:presLayoutVars>
      </dgm:prSet>
      <dgm:spPr/>
    </dgm:pt>
    <dgm:pt modelId="{E24EE1A3-0B95-4A8E-B376-3EE103A2A8BF}" type="pres">
      <dgm:prSet presAssocID="{3D550D2C-B0BA-4CF5-8AA0-CE0053F3457B}" presName="level3hierChild" presStyleCnt="0"/>
      <dgm:spPr/>
    </dgm:pt>
    <dgm:pt modelId="{6C5AE1E0-CC1E-4DBF-A97B-4F785994B953}" type="pres">
      <dgm:prSet presAssocID="{15A5B855-3F3D-4DC7-BFBF-20AC2FB23E8F}" presName="conn2-1" presStyleLbl="parChTrans1D3" presStyleIdx="0" presStyleCnt="8"/>
      <dgm:spPr/>
    </dgm:pt>
    <dgm:pt modelId="{1CF55A2E-1493-40A6-A38E-EE2592A07F42}" type="pres">
      <dgm:prSet presAssocID="{15A5B855-3F3D-4DC7-BFBF-20AC2FB23E8F}" presName="connTx" presStyleLbl="parChTrans1D3" presStyleIdx="0" presStyleCnt="8"/>
      <dgm:spPr/>
    </dgm:pt>
    <dgm:pt modelId="{8CC4F682-2FCF-4095-A22E-ECC6982387F2}" type="pres">
      <dgm:prSet presAssocID="{DB85DAE5-8E3F-464C-80C1-61E175392FC0}" presName="root2" presStyleCnt="0"/>
      <dgm:spPr/>
    </dgm:pt>
    <dgm:pt modelId="{AA80C980-3C0C-4201-90DB-EE7E80D70F54}" type="pres">
      <dgm:prSet presAssocID="{DB85DAE5-8E3F-464C-80C1-61E175392FC0}" presName="LevelTwoTextNode" presStyleLbl="node3" presStyleIdx="0" presStyleCnt="8" custScaleX="300986">
        <dgm:presLayoutVars>
          <dgm:chPref val="3"/>
        </dgm:presLayoutVars>
      </dgm:prSet>
      <dgm:spPr/>
    </dgm:pt>
    <dgm:pt modelId="{B1356477-D124-426E-BCC9-213A15608902}" type="pres">
      <dgm:prSet presAssocID="{DB85DAE5-8E3F-464C-80C1-61E175392FC0}" presName="level3hierChild" presStyleCnt="0"/>
      <dgm:spPr/>
    </dgm:pt>
    <dgm:pt modelId="{A2036B0F-3756-4F28-9C4D-8F49F6E9EA82}" type="pres">
      <dgm:prSet presAssocID="{6BEDA139-2674-43DA-9456-A5E805CAF572}" presName="conn2-1" presStyleLbl="parChTrans1D2" presStyleIdx="1" presStyleCnt="8"/>
      <dgm:spPr/>
    </dgm:pt>
    <dgm:pt modelId="{0B652782-DFD1-487B-AF73-9CBAB65295E2}" type="pres">
      <dgm:prSet presAssocID="{6BEDA139-2674-43DA-9456-A5E805CAF572}" presName="connTx" presStyleLbl="parChTrans1D2" presStyleIdx="1" presStyleCnt="8"/>
      <dgm:spPr/>
    </dgm:pt>
    <dgm:pt modelId="{993AC1E0-91B2-4AA0-BA6D-B67E9639C79D}" type="pres">
      <dgm:prSet presAssocID="{5FEC7D60-4E10-44D4-9D80-7E1C31701407}" presName="root2" presStyleCnt="0"/>
      <dgm:spPr/>
    </dgm:pt>
    <dgm:pt modelId="{E60D5564-2C93-443F-AAFA-479FE22FEFE8}" type="pres">
      <dgm:prSet presAssocID="{5FEC7D60-4E10-44D4-9D80-7E1C31701407}" presName="LevelTwoTextNode" presStyleLbl="node2" presStyleIdx="1" presStyleCnt="8" custScaleX="138453">
        <dgm:presLayoutVars>
          <dgm:chPref val="3"/>
        </dgm:presLayoutVars>
      </dgm:prSet>
      <dgm:spPr/>
    </dgm:pt>
    <dgm:pt modelId="{087A618D-53D3-4B58-A6BE-623921B4CD13}" type="pres">
      <dgm:prSet presAssocID="{5FEC7D60-4E10-44D4-9D80-7E1C31701407}" presName="level3hierChild" presStyleCnt="0"/>
      <dgm:spPr/>
    </dgm:pt>
    <dgm:pt modelId="{204372F6-629F-4527-B721-D3A830E11C93}" type="pres">
      <dgm:prSet presAssocID="{5E2C4530-C19A-4C51-9D59-4F7F4D23BA17}" presName="conn2-1" presStyleLbl="parChTrans1D3" presStyleIdx="1" presStyleCnt="8"/>
      <dgm:spPr/>
    </dgm:pt>
    <dgm:pt modelId="{04F18998-5108-45B5-BE8B-9C3D7999036B}" type="pres">
      <dgm:prSet presAssocID="{5E2C4530-C19A-4C51-9D59-4F7F4D23BA17}" presName="connTx" presStyleLbl="parChTrans1D3" presStyleIdx="1" presStyleCnt="8"/>
      <dgm:spPr/>
    </dgm:pt>
    <dgm:pt modelId="{76797A66-6596-45FC-B7BD-BF7C8D803C4D}" type="pres">
      <dgm:prSet presAssocID="{DAB00B52-52CD-4C1C-8D0C-A30296019020}" presName="root2" presStyleCnt="0"/>
      <dgm:spPr/>
    </dgm:pt>
    <dgm:pt modelId="{C4CF3BE2-F952-4A7C-841C-F1555D7CF2F9}" type="pres">
      <dgm:prSet presAssocID="{DAB00B52-52CD-4C1C-8D0C-A30296019020}" presName="LevelTwoTextNode" presStyleLbl="node3" presStyleIdx="1" presStyleCnt="8" custScaleX="300986" custLinFactNeighborY="97">
        <dgm:presLayoutVars>
          <dgm:chPref val="3"/>
        </dgm:presLayoutVars>
      </dgm:prSet>
      <dgm:spPr/>
    </dgm:pt>
    <dgm:pt modelId="{F5BABBDE-7C66-4D9B-B848-66C87AC61A2B}" type="pres">
      <dgm:prSet presAssocID="{DAB00B52-52CD-4C1C-8D0C-A30296019020}" presName="level3hierChild" presStyleCnt="0"/>
      <dgm:spPr/>
    </dgm:pt>
    <dgm:pt modelId="{C032DCE9-A951-41B1-B2E9-78C8CD91F559}" type="pres">
      <dgm:prSet presAssocID="{94EBEC18-CDB9-4CB4-9E04-E41BECEE9212}" presName="conn2-1" presStyleLbl="parChTrans1D2" presStyleIdx="2" presStyleCnt="8"/>
      <dgm:spPr/>
    </dgm:pt>
    <dgm:pt modelId="{13F1FBE3-BDB1-4B0F-87FA-762293B221EC}" type="pres">
      <dgm:prSet presAssocID="{94EBEC18-CDB9-4CB4-9E04-E41BECEE9212}" presName="connTx" presStyleLbl="parChTrans1D2" presStyleIdx="2" presStyleCnt="8"/>
      <dgm:spPr/>
    </dgm:pt>
    <dgm:pt modelId="{A294E79D-3FCB-4B7A-BEE2-E960D9C955D6}" type="pres">
      <dgm:prSet presAssocID="{69E650A6-D97A-4357-86D7-7420F239B147}" presName="root2" presStyleCnt="0"/>
      <dgm:spPr/>
    </dgm:pt>
    <dgm:pt modelId="{913055CE-0C5A-444F-B979-2FE1E1A5EC72}" type="pres">
      <dgm:prSet presAssocID="{69E650A6-D97A-4357-86D7-7420F239B147}" presName="LevelTwoTextNode" presStyleLbl="node2" presStyleIdx="2" presStyleCnt="8" custScaleX="138453">
        <dgm:presLayoutVars>
          <dgm:chPref val="3"/>
        </dgm:presLayoutVars>
      </dgm:prSet>
      <dgm:spPr/>
    </dgm:pt>
    <dgm:pt modelId="{B6547F86-B170-4780-ADCC-788DA7610267}" type="pres">
      <dgm:prSet presAssocID="{69E650A6-D97A-4357-86D7-7420F239B147}" presName="level3hierChild" presStyleCnt="0"/>
      <dgm:spPr/>
    </dgm:pt>
    <dgm:pt modelId="{2348F441-2E15-4A50-A147-D6507D419E84}" type="pres">
      <dgm:prSet presAssocID="{4121BDD3-3B55-4C62-B635-495CB1C09A0F}" presName="conn2-1" presStyleLbl="parChTrans1D3" presStyleIdx="2" presStyleCnt="8"/>
      <dgm:spPr/>
    </dgm:pt>
    <dgm:pt modelId="{CFD82381-410F-43EC-9F1B-D6E62BA72AC8}" type="pres">
      <dgm:prSet presAssocID="{4121BDD3-3B55-4C62-B635-495CB1C09A0F}" presName="connTx" presStyleLbl="parChTrans1D3" presStyleIdx="2" presStyleCnt="8"/>
      <dgm:spPr/>
    </dgm:pt>
    <dgm:pt modelId="{087DD4FF-5471-4059-9AD3-5FB3CAFB57E6}" type="pres">
      <dgm:prSet presAssocID="{E9480221-6C28-4F4D-A3D2-E57165618B96}" presName="root2" presStyleCnt="0"/>
      <dgm:spPr/>
    </dgm:pt>
    <dgm:pt modelId="{F4B6C5C7-91B9-4B21-8E46-1211A3958AA7}" type="pres">
      <dgm:prSet presAssocID="{E9480221-6C28-4F4D-A3D2-E57165618B96}" presName="LevelTwoTextNode" presStyleLbl="node3" presStyleIdx="2" presStyleCnt="8" custScaleX="300986">
        <dgm:presLayoutVars>
          <dgm:chPref val="3"/>
        </dgm:presLayoutVars>
      </dgm:prSet>
      <dgm:spPr/>
    </dgm:pt>
    <dgm:pt modelId="{1FCB5426-4E69-4448-A6F8-9E5732D8B4C9}" type="pres">
      <dgm:prSet presAssocID="{E9480221-6C28-4F4D-A3D2-E57165618B96}" presName="level3hierChild" presStyleCnt="0"/>
      <dgm:spPr/>
    </dgm:pt>
    <dgm:pt modelId="{B25899D9-8601-4B6C-BD8E-AB615B4FBEA3}" type="pres">
      <dgm:prSet presAssocID="{93EDACB2-1D74-4623-8E9D-7EC49B3AA955}" presName="conn2-1" presStyleLbl="parChTrans1D2" presStyleIdx="3" presStyleCnt="8"/>
      <dgm:spPr/>
    </dgm:pt>
    <dgm:pt modelId="{B7DFE9FA-6F36-4442-B7D5-F1668C60D766}" type="pres">
      <dgm:prSet presAssocID="{93EDACB2-1D74-4623-8E9D-7EC49B3AA955}" presName="connTx" presStyleLbl="parChTrans1D2" presStyleIdx="3" presStyleCnt="8"/>
      <dgm:spPr/>
    </dgm:pt>
    <dgm:pt modelId="{88A859A4-43C6-4D89-934C-13D0DBBA29E7}" type="pres">
      <dgm:prSet presAssocID="{AE2756E2-4ABA-4019-B5DC-A2EF39D2ED1E}" presName="root2" presStyleCnt="0"/>
      <dgm:spPr/>
    </dgm:pt>
    <dgm:pt modelId="{A2A3706B-F2E3-4E9B-9C0F-BFE59DDE0ABA}" type="pres">
      <dgm:prSet presAssocID="{AE2756E2-4ABA-4019-B5DC-A2EF39D2ED1E}" presName="LevelTwoTextNode" presStyleLbl="node2" presStyleIdx="3" presStyleCnt="8" custScaleX="138453">
        <dgm:presLayoutVars>
          <dgm:chPref val="3"/>
        </dgm:presLayoutVars>
      </dgm:prSet>
      <dgm:spPr/>
    </dgm:pt>
    <dgm:pt modelId="{441AC84A-12A5-49EB-B513-715107C04F26}" type="pres">
      <dgm:prSet presAssocID="{AE2756E2-4ABA-4019-B5DC-A2EF39D2ED1E}" presName="level3hierChild" presStyleCnt="0"/>
      <dgm:spPr/>
    </dgm:pt>
    <dgm:pt modelId="{EF909E49-4727-40CE-805A-C9161A0DC199}" type="pres">
      <dgm:prSet presAssocID="{DC0B3AF9-6CD0-4359-BE13-2EBC75FB78D7}" presName="conn2-1" presStyleLbl="parChTrans1D3" presStyleIdx="3" presStyleCnt="8"/>
      <dgm:spPr/>
    </dgm:pt>
    <dgm:pt modelId="{445F9922-4BFF-4449-BA1F-5A4B3E453985}" type="pres">
      <dgm:prSet presAssocID="{DC0B3AF9-6CD0-4359-BE13-2EBC75FB78D7}" presName="connTx" presStyleLbl="parChTrans1D3" presStyleIdx="3" presStyleCnt="8"/>
      <dgm:spPr/>
    </dgm:pt>
    <dgm:pt modelId="{14F178D9-DD40-4426-8C36-91697B1E6588}" type="pres">
      <dgm:prSet presAssocID="{FC9B3CC6-EB28-4AF1-81A5-C97B46BAC681}" presName="root2" presStyleCnt="0"/>
      <dgm:spPr/>
    </dgm:pt>
    <dgm:pt modelId="{DD0BCBDA-F262-4978-A482-999CE15262AD}" type="pres">
      <dgm:prSet presAssocID="{FC9B3CC6-EB28-4AF1-81A5-C97B46BAC681}" presName="LevelTwoTextNode" presStyleLbl="node3" presStyleIdx="3" presStyleCnt="8" custScaleX="300986" custScaleY="120666">
        <dgm:presLayoutVars>
          <dgm:chPref val="3"/>
        </dgm:presLayoutVars>
      </dgm:prSet>
      <dgm:spPr/>
    </dgm:pt>
    <dgm:pt modelId="{3211EC19-2210-4F26-B627-6D54A51AE121}" type="pres">
      <dgm:prSet presAssocID="{FC9B3CC6-EB28-4AF1-81A5-C97B46BAC681}" presName="level3hierChild" presStyleCnt="0"/>
      <dgm:spPr/>
    </dgm:pt>
    <dgm:pt modelId="{BCC7DE16-B4C7-48E1-AC0F-8501D78F7C72}" type="pres">
      <dgm:prSet presAssocID="{BAFE0BEE-53FC-4537-9660-A9E452C3BFCF}" presName="conn2-1" presStyleLbl="parChTrans1D2" presStyleIdx="4" presStyleCnt="8"/>
      <dgm:spPr/>
    </dgm:pt>
    <dgm:pt modelId="{B723CEE1-0341-4667-A12C-5AF1C51C7BD7}" type="pres">
      <dgm:prSet presAssocID="{BAFE0BEE-53FC-4537-9660-A9E452C3BFCF}" presName="connTx" presStyleLbl="parChTrans1D2" presStyleIdx="4" presStyleCnt="8"/>
      <dgm:spPr/>
    </dgm:pt>
    <dgm:pt modelId="{902EDD9B-00AA-4FF6-AC75-598739290A4E}" type="pres">
      <dgm:prSet presAssocID="{977A4A7D-43F0-43C5-A185-9065AEECD99B}" presName="root2" presStyleCnt="0"/>
      <dgm:spPr/>
    </dgm:pt>
    <dgm:pt modelId="{0C34BC20-C3CF-4133-8224-865B5C289E74}" type="pres">
      <dgm:prSet presAssocID="{977A4A7D-43F0-43C5-A185-9065AEECD99B}" presName="LevelTwoTextNode" presStyleLbl="node2" presStyleIdx="4" presStyleCnt="8" custScaleX="138453">
        <dgm:presLayoutVars>
          <dgm:chPref val="3"/>
        </dgm:presLayoutVars>
      </dgm:prSet>
      <dgm:spPr/>
    </dgm:pt>
    <dgm:pt modelId="{09CAD3C1-09EE-44AE-AAC0-791C504A29F6}" type="pres">
      <dgm:prSet presAssocID="{977A4A7D-43F0-43C5-A185-9065AEECD99B}" presName="level3hierChild" presStyleCnt="0"/>
      <dgm:spPr/>
    </dgm:pt>
    <dgm:pt modelId="{98239E13-AEC2-4887-86FE-AE171E09310C}" type="pres">
      <dgm:prSet presAssocID="{9C547F9B-9225-42E3-9559-30819E12E68E}" presName="conn2-1" presStyleLbl="parChTrans1D3" presStyleIdx="4" presStyleCnt="8"/>
      <dgm:spPr/>
    </dgm:pt>
    <dgm:pt modelId="{CCE6BEB6-EB70-49C0-ABC9-8DDE4DF23088}" type="pres">
      <dgm:prSet presAssocID="{9C547F9B-9225-42E3-9559-30819E12E68E}" presName="connTx" presStyleLbl="parChTrans1D3" presStyleIdx="4" presStyleCnt="8"/>
      <dgm:spPr/>
    </dgm:pt>
    <dgm:pt modelId="{88B5BE85-AAA8-432A-A96B-99C06B08C0FB}" type="pres">
      <dgm:prSet presAssocID="{A809CB89-36F1-44F6-A036-DF686D503474}" presName="root2" presStyleCnt="0"/>
      <dgm:spPr/>
    </dgm:pt>
    <dgm:pt modelId="{73BA82CA-E943-4C48-9CA3-2A54CB8A6E6E}" type="pres">
      <dgm:prSet presAssocID="{A809CB89-36F1-44F6-A036-DF686D503474}" presName="LevelTwoTextNode" presStyleLbl="node3" presStyleIdx="4" presStyleCnt="8" custScaleX="300986" custScaleY="125817">
        <dgm:presLayoutVars>
          <dgm:chPref val="3"/>
        </dgm:presLayoutVars>
      </dgm:prSet>
      <dgm:spPr/>
    </dgm:pt>
    <dgm:pt modelId="{8C085D77-8878-4335-A8BC-D8AC67F9307E}" type="pres">
      <dgm:prSet presAssocID="{A809CB89-36F1-44F6-A036-DF686D503474}" presName="level3hierChild" presStyleCnt="0"/>
      <dgm:spPr/>
    </dgm:pt>
    <dgm:pt modelId="{32A10A48-0CA6-42AB-B0E2-56D8344A105D}" type="pres">
      <dgm:prSet presAssocID="{6FE5C742-A195-4EDF-B809-67CB7C3974A0}" presName="conn2-1" presStyleLbl="parChTrans1D2" presStyleIdx="5" presStyleCnt="8"/>
      <dgm:spPr/>
    </dgm:pt>
    <dgm:pt modelId="{9D116ECB-A6A3-404B-B59C-6593C909CA1F}" type="pres">
      <dgm:prSet presAssocID="{6FE5C742-A195-4EDF-B809-67CB7C3974A0}" presName="connTx" presStyleLbl="parChTrans1D2" presStyleIdx="5" presStyleCnt="8"/>
      <dgm:spPr/>
    </dgm:pt>
    <dgm:pt modelId="{38E162E0-502E-4B12-A7A3-82B49D76FDEB}" type="pres">
      <dgm:prSet presAssocID="{AAE6CA19-2241-4043-A4FE-D96F6DFC6193}" presName="root2" presStyleCnt="0"/>
      <dgm:spPr/>
    </dgm:pt>
    <dgm:pt modelId="{09BF28AB-27CF-4E06-AD0B-3806F6E38F68}" type="pres">
      <dgm:prSet presAssocID="{AAE6CA19-2241-4043-A4FE-D96F6DFC6193}" presName="LevelTwoTextNode" presStyleLbl="node2" presStyleIdx="5" presStyleCnt="8" custScaleX="138453">
        <dgm:presLayoutVars>
          <dgm:chPref val="3"/>
        </dgm:presLayoutVars>
      </dgm:prSet>
      <dgm:spPr/>
    </dgm:pt>
    <dgm:pt modelId="{C6DCD66A-7530-4E53-947C-B575CA1B9AA8}" type="pres">
      <dgm:prSet presAssocID="{AAE6CA19-2241-4043-A4FE-D96F6DFC6193}" presName="level3hierChild" presStyleCnt="0"/>
      <dgm:spPr/>
    </dgm:pt>
    <dgm:pt modelId="{8B4BF99B-58DD-4D10-8E18-40607AEE1A1C}" type="pres">
      <dgm:prSet presAssocID="{BD44E0B2-B406-4F5D-AC9C-8A3FE00F8E05}" presName="conn2-1" presStyleLbl="parChTrans1D3" presStyleIdx="5" presStyleCnt="8"/>
      <dgm:spPr/>
    </dgm:pt>
    <dgm:pt modelId="{8026A313-2FEB-4CB5-93B5-B2ACEE9BC88F}" type="pres">
      <dgm:prSet presAssocID="{BD44E0B2-B406-4F5D-AC9C-8A3FE00F8E05}" presName="connTx" presStyleLbl="parChTrans1D3" presStyleIdx="5" presStyleCnt="8"/>
      <dgm:spPr/>
    </dgm:pt>
    <dgm:pt modelId="{CB0151C4-B06E-47D2-9D5A-721BDBF5A1C8}" type="pres">
      <dgm:prSet presAssocID="{9559CCED-4892-413A-BDF5-67A61CAA38B7}" presName="root2" presStyleCnt="0"/>
      <dgm:spPr/>
    </dgm:pt>
    <dgm:pt modelId="{BFEE6806-0FE5-4FC2-B93E-FB29FB3C3228}" type="pres">
      <dgm:prSet presAssocID="{9559CCED-4892-413A-BDF5-67A61CAA38B7}" presName="LevelTwoTextNode" presStyleLbl="node3" presStyleIdx="5" presStyleCnt="8" custScaleX="300986" custLinFactNeighborY="97">
        <dgm:presLayoutVars>
          <dgm:chPref val="3"/>
        </dgm:presLayoutVars>
      </dgm:prSet>
      <dgm:spPr/>
    </dgm:pt>
    <dgm:pt modelId="{F89ACE06-955E-426A-A081-51FD9126AF1E}" type="pres">
      <dgm:prSet presAssocID="{9559CCED-4892-413A-BDF5-67A61CAA38B7}" presName="level3hierChild" presStyleCnt="0"/>
      <dgm:spPr/>
    </dgm:pt>
    <dgm:pt modelId="{517C5AB4-5C3E-4337-9A68-329DA4B16A20}" type="pres">
      <dgm:prSet presAssocID="{0E94E04C-E0E3-4224-9AB2-455C4248A206}" presName="conn2-1" presStyleLbl="parChTrans1D2" presStyleIdx="6" presStyleCnt="8"/>
      <dgm:spPr/>
    </dgm:pt>
    <dgm:pt modelId="{3A03BEB0-4B6A-4A21-B52A-1877FAB85373}" type="pres">
      <dgm:prSet presAssocID="{0E94E04C-E0E3-4224-9AB2-455C4248A206}" presName="connTx" presStyleLbl="parChTrans1D2" presStyleIdx="6" presStyleCnt="8"/>
      <dgm:spPr/>
    </dgm:pt>
    <dgm:pt modelId="{9071EF04-78C1-4ADB-8BE4-2D9A6726E20B}" type="pres">
      <dgm:prSet presAssocID="{0D2F6B78-F8D6-472D-B214-F5321893C43B}" presName="root2" presStyleCnt="0"/>
      <dgm:spPr/>
    </dgm:pt>
    <dgm:pt modelId="{32795D28-DD08-43AF-AD9D-112AA70B9FCB}" type="pres">
      <dgm:prSet presAssocID="{0D2F6B78-F8D6-472D-B214-F5321893C43B}" presName="LevelTwoTextNode" presStyleLbl="node2" presStyleIdx="6" presStyleCnt="8" custScaleX="138453">
        <dgm:presLayoutVars>
          <dgm:chPref val="3"/>
        </dgm:presLayoutVars>
      </dgm:prSet>
      <dgm:spPr/>
    </dgm:pt>
    <dgm:pt modelId="{AE55BDD2-79A5-4751-9B6B-B942CCB2426E}" type="pres">
      <dgm:prSet presAssocID="{0D2F6B78-F8D6-472D-B214-F5321893C43B}" presName="level3hierChild" presStyleCnt="0"/>
      <dgm:spPr/>
    </dgm:pt>
    <dgm:pt modelId="{ED3DA62C-A532-45EA-A22C-5182AEBD3DB7}" type="pres">
      <dgm:prSet presAssocID="{EB502B8D-586F-40EF-91AA-ACBE47DFDCEE}" presName="conn2-1" presStyleLbl="parChTrans1D3" presStyleIdx="6" presStyleCnt="8"/>
      <dgm:spPr/>
    </dgm:pt>
    <dgm:pt modelId="{BFC5DFEF-7C9C-4864-AD79-76B94BCB0E0F}" type="pres">
      <dgm:prSet presAssocID="{EB502B8D-586F-40EF-91AA-ACBE47DFDCEE}" presName="connTx" presStyleLbl="parChTrans1D3" presStyleIdx="6" presStyleCnt="8"/>
      <dgm:spPr/>
    </dgm:pt>
    <dgm:pt modelId="{7811E172-0540-435E-8566-C0AC10763DD4}" type="pres">
      <dgm:prSet presAssocID="{282DE00D-06FC-42BB-820C-CFE1EA07213F}" presName="root2" presStyleCnt="0"/>
      <dgm:spPr/>
    </dgm:pt>
    <dgm:pt modelId="{CE0E0EB1-6186-436B-9001-80B8D7ADF2FE}" type="pres">
      <dgm:prSet presAssocID="{282DE00D-06FC-42BB-820C-CFE1EA07213F}" presName="LevelTwoTextNode" presStyleLbl="node3" presStyleIdx="6" presStyleCnt="8" custScaleX="300986" custLinFactNeighborY="97">
        <dgm:presLayoutVars>
          <dgm:chPref val="3"/>
        </dgm:presLayoutVars>
      </dgm:prSet>
      <dgm:spPr/>
    </dgm:pt>
    <dgm:pt modelId="{8CA91C22-EB22-47B4-A8B3-7D64775E7898}" type="pres">
      <dgm:prSet presAssocID="{282DE00D-06FC-42BB-820C-CFE1EA07213F}" presName="level3hierChild" presStyleCnt="0"/>
      <dgm:spPr/>
    </dgm:pt>
    <dgm:pt modelId="{59E3F477-F1A2-4BA8-923C-5B0C92BD9C03}" type="pres">
      <dgm:prSet presAssocID="{7165EFF5-7E79-4374-81D1-303CE535D1FA}" presName="conn2-1" presStyleLbl="parChTrans1D2" presStyleIdx="7" presStyleCnt="8"/>
      <dgm:spPr/>
    </dgm:pt>
    <dgm:pt modelId="{2999E445-0F5E-42A8-B9D1-9F3B3C72551C}" type="pres">
      <dgm:prSet presAssocID="{7165EFF5-7E79-4374-81D1-303CE535D1FA}" presName="connTx" presStyleLbl="parChTrans1D2" presStyleIdx="7" presStyleCnt="8"/>
      <dgm:spPr/>
    </dgm:pt>
    <dgm:pt modelId="{CE961ED0-3E8A-4E2E-8FDE-61F066B7E683}" type="pres">
      <dgm:prSet presAssocID="{3B527C6F-8369-4393-AEC4-A39DD964484A}" presName="root2" presStyleCnt="0"/>
      <dgm:spPr/>
    </dgm:pt>
    <dgm:pt modelId="{14462361-AEAD-404B-AC5D-36177848D0A6}" type="pres">
      <dgm:prSet presAssocID="{3B527C6F-8369-4393-AEC4-A39DD964484A}" presName="LevelTwoTextNode" presStyleLbl="node2" presStyleIdx="7" presStyleCnt="8" custScaleX="138453">
        <dgm:presLayoutVars>
          <dgm:chPref val="3"/>
        </dgm:presLayoutVars>
      </dgm:prSet>
      <dgm:spPr/>
    </dgm:pt>
    <dgm:pt modelId="{3ACE683C-A0DE-430D-863C-4BEF01762FE1}" type="pres">
      <dgm:prSet presAssocID="{3B527C6F-8369-4393-AEC4-A39DD964484A}" presName="level3hierChild" presStyleCnt="0"/>
      <dgm:spPr/>
    </dgm:pt>
    <dgm:pt modelId="{4EC3B423-739A-49A7-AAC0-05F4B4E5AFF2}" type="pres">
      <dgm:prSet presAssocID="{8A107EB2-EE16-46FD-98BC-DEFF5342077E}" presName="conn2-1" presStyleLbl="parChTrans1D3" presStyleIdx="7" presStyleCnt="8"/>
      <dgm:spPr/>
    </dgm:pt>
    <dgm:pt modelId="{025B6B11-ED24-4D19-B643-7D260CD1D1D4}" type="pres">
      <dgm:prSet presAssocID="{8A107EB2-EE16-46FD-98BC-DEFF5342077E}" presName="connTx" presStyleLbl="parChTrans1D3" presStyleIdx="7" presStyleCnt="8"/>
      <dgm:spPr/>
    </dgm:pt>
    <dgm:pt modelId="{0712ED3D-E25C-40D1-A86F-45A1CFE9F850}" type="pres">
      <dgm:prSet presAssocID="{3F8E3440-EF1B-4CC4-9E5B-B9578F26D437}" presName="root2" presStyleCnt="0"/>
      <dgm:spPr/>
    </dgm:pt>
    <dgm:pt modelId="{846AAB76-5E90-46E7-B251-A0E7E7ECF2B0}" type="pres">
      <dgm:prSet presAssocID="{3F8E3440-EF1B-4CC4-9E5B-B9578F26D437}" presName="LevelTwoTextNode" presStyleLbl="node3" presStyleIdx="7" presStyleCnt="8" custScaleX="300986" custLinFactNeighborY="97">
        <dgm:presLayoutVars>
          <dgm:chPref val="3"/>
        </dgm:presLayoutVars>
      </dgm:prSet>
      <dgm:spPr/>
    </dgm:pt>
    <dgm:pt modelId="{BC4AE19E-FDCF-4DDE-8693-877D84D7AA46}" type="pres">
      <dgm:prSet presAssocID="{3F8E3440-EF1B-4CC4-9E5B-B9578F26D437}" presName="level3hierChild" presStyleCnt="0"/>
      <dgm:spPr/>
    </dgm:pt>
  </dgm:ptLst>
  <dgm:cxnLst>
    <dgm:cxn modelId="{C56DB801-D0A8-4D86-98CA-88A5E70D73A4}" srcId="{58DDE7BA-8568-4AA9-A201-636E12D9CAEB}" destId="{3D550D2C-B0BA-4CF5-8AA0-CE0053F3457B}" srcOrd="0" destOrd="0" parTransId="{05FA7DC0-3253-4D00-A37D-4C6F42853DCE}" sibTransId="{35BA6325-7BA0-413B-B6EB-FCDC087C6A25}"/>
    <dgm:cxn modelId="{C619DC02-D3EA-4038-9EFE-FC638840326D}" type="presOf" srcId="{BAFE0BEE-53FC-4537-9660-A9E452C3BFCF}" destId="{B723CEE1-0341-4667-A12C-5AF1C51C7BD7}" srcOrd="1" destOrd="0" presId="urn:microsoft.com/office/officeart/2005/8/layout/hierarchy2"/>
    <dgm:cxn modelId="{013C7203-BBEC-47C1-95E1-A62C60A3291E}" type="presOf" srcId="{4121BDD3-3B55-4C62-B635-495CB1C09A0F}" destId="{CFD82381-410F-43EC-9F1B-D6E62BA72AC8}" srcOrd="1" destOrd="0" presId="urn:microsoft.com/office/officeart/2005/8/layout/hierarchy2"/>
    <dgm:cxn modelId="{BC7BE003-9C94-415A-B9EC-EBCB71BDA5BD}" srcId="{AE2756E2-4ABA-4019-B5DC-A2EF39D2ED1E}" destId="{FC9B3CC6-EB28-4AF1-81A5-C97B46BAC681}" srcOrd="0" destOrd="0" parTransId="{DC0B3AF9-6CD0-4359-BE13-2EBC75FB78D7}" sibTransId="{8C85340F-E94F-47A6-BEE7-48CB7218CDA5}"/>
    <dgm:cxn modelId="{B003EC03-1BBA-42A3-8A5B-99D62189E31F}" type="presOf" srcId="{DC0B3AF9-6CD0-4359-BE13-2EBC75FB78D7}" destId="{445F9922-4BFF-4449-BA1F-5A4B3E453985}" srcOrd="1" destOrd="0" presId="urn:microsoft.com/office/officeart/2005/8/layout/hierarchy2"/>
    <dgm:cxn modelId="{50934104-2919-4BDF-879F-F4817254D4ED}" type="presOf" srcId="{DB85DAE5-8E3F-464C-80C1-61E175392FC0}" destId="{AA80C980-3C0C-4201-90DB-EE7E80D70F54}" srcOrd="0" destOrd="0" presId="urn:microsoft.com/office/officeart/2005/8/layout/hierarchy2"/>
    <dgm:cxn modelId="{8EBA8404-3694-4272-993B-40CF07DBA97D}" srcId="{58DDE7BA-8568-4AA9-A201-636E12D9CAEB}" destId="{3B527C6F-8369-4393-AEC4-A39DD964484A}" srcOrd="7" destOrd="0" parTransId="{7165EFF5-7E79-4374-81D1-303CE535D1FA}" sibTransId="{7180CE95-FA98-4278-95BC-57FC5C134B93}"/>
    <dgm:cxn modelId="{8D92B509-BDA0-4D85-9BD1-C581E876DB90}" type="presOf" srcId="{69E650A6-D97A-4357-86D7-7420F239B147}" destId="{913055CE-0C5A-444F-B979-2FE1E1A5EC72}" srcOrd="0" destOrd="0" presId="urn:microsoft.com/office/officeart/2005/8/layout/hierarchy2"/>
    <dgm:cxn modelId="{55AFEA11-7D8E-44BC-810E-66B2E2241B65}" srcId="{58DDE7BA-8568-4AA9-A201-636E12D9CAEB}" destId="{AAE6CA19-2241-4043-A4FE-D96F6DFC6193}" srcOrd="5" destOrd="0" parTransId="{6FE5C742-A195-4EDF-B809-67CB7C3974A0}" sibTransId="{96AEEAAE-CDA2-4B12-9F27-FDF71976FDA1}"/>
    <dgm:cxn modelId="{A94CA123-47DA-4A42-ABED-B854EBC130D4}" srcId="{AAE6CA19-2241-4043-A4FE-D96F6DFC6193}" destId="{9559CCED-4892-413A-BDF5-67A61CAA38B7}" srcOrd="0" destOrd="0" parTransId="{BD44E0B2-B406-4F5D-AC9C-8A3FE00F8E05}" sibTransId="{8305AAB9-0392-4AEB-AB9C-21102B973C22}"/>
    <dgm:cxn modelId="{4941EF24-A4D6-4716-8CE3-9E0385DBA46C}" type="presOf" srcId="{05FA7DC0-3253-4D00-A37D-4C6F42853DCE}" destId="{40093E0A-0352-4022-A9CA-DAEC0BF1BF47}" srcOrd="1" destOrd="0" presId="urn:microsoft.com/office/officeart/2005/8/layout/hierarchy2"/>
    <dgm:cxn modelId="{B8DC9A27-364B-4542-88B2-544352B1D4E9}" type="presOf" srcId="{6BEDA139-2674-43DA-9456-A5E805CAF572}" destId="{0B652782-DFD1-487B-AF73-9CBAB65295E2}" srcOrd="1" destOrd="0" presId="urn:microsoft.com/office/officeart/2005/8/layout/hierarchy2"/>
    <dgm:cxn modelId="{09227D28-EB90-46EE-9E4A-FF77845452A6}" type="presOf" srcId="{4121BDD3-3B55-4C62-B635-495CB1C09A0F}" destId="{2348F441-2E15-4A50-A147-D6507D419E84}" srcOrd="0" destOrd="0" presId="urn:microsoft.com/office/officeart/2005/8/layout/hierarchy2"/>
    <dgm:cxn modelId="{BC9B6F32-C6A9-4779-ABA9-8BC9BD6AEDAF}" srcId="{5FEC7D60-4E10-44D4-9D80-7E1C31701407}" destId="{DAB00B52-52CD-4C1C-8D0C-A30296019020}" srcOrd="0" destOrd="0" parTransId="{5E2C4530-C19A-4C51-9D59-4F7F4D23BA17}" sibTransId="{1F02323E-21BE-4DE5-A7F6-7F69DE7E972C}"/>
    <dgm:cxn modelId="{05DC2433-7632-4757-9324-938C818D4796}" type="presOf" srcId="{3B527C6F-8369-4393-AEC4-A39DD964484A}" destId="{14462361-AEAD-404B-AC5D-36177848D0A6}" srcOrd="0" destOrd="0" presId="urn:microsoft.com/office/officeart/2005/8/layout/hierarchy2"/>
    <dgm:cxn modelId="{5A1CC335-A56E-4118-865E-83852A7D9246}" srcId="{76204948-354C-4B18-B7A2-56C5C480F8B4}" destId="{58DDE7BA-8568-4AA9-A201-636E12D9CAEB}" srcOrd="0" destOrd="0" parTransId="{7062954D-5765-4CF5-B98A-866C8E4EE631}" sibTransId="{DE402827-3CF9-4132-9D4A-735383CD324E}"/>
    <dgm:cxn modelId="{EF52B739-E601-4DC5-A9D7-5C2F048660B0}" type="presOf" srcId="{BD44E0B2-B406-4F5D-AC9C-8A3FE00F8E05}" destId="{8026A313-2FEB-4CB5-93B5-B2ACEE9BC88F}" srcOrd="1" destOrd="0" presId="urn:microsoft.com/office/officeart/2005/8/layout/hierarchy2"/>
    <dgm:cxn modelId="{0CC5AF3B-62AE-4BD8-A6F8-BCF3597F7073}" type="presOf" srcId="{0E94E04C-E0E3-4224-9AB2-455C4248A206}" destId="{3A03BEB0-4B6A-4A21-B52A-1877FAB85373}" srcOrd="1" destOrd="0" presId="urn:microsoft.com/office/officeart/2005/8/layout/hierarchy2"/>
    <dgm:cxn modelId="{A18B7A3D-C3BF-4224-B126-69116B75733C}" type="presOf" srcId="{94EBEC18-CDB9-4CB4-9E04-E41BECEE9212}" destId="{C032DCE9-A951-41B1-B2E9-78C8CD91F559}" srcOrd="0" destOrd="0" presId="urn:microsoft.com/office/officeart/2005/8/layout/hierarchy2"/>
    <dgm:cxn modelId="{3591223E-5574-4497-8861-F315EE74F806}" type="presOf" srcId="{6FE5C742-A195-4EDF-B809-67CB7C3974A0}" destId="{32A10A48-0CA6-42AB-B0E2-56D8344A105D}" srcOrd="0" destOrd="0" presId="urn:microsoft.com/office/officeart/2005/8/layout/hierarchy2"/>
    <dgm:cxn modelId="{9698825B-797A-4016-ABBB-C6D9E89144E7}" type="presOf" srcId="{5E2C4530-C19A-4C51-9D59-4F7F4D23BA17}" destId="{04F18998-5108-45B5-BE8B-9C3D7999036B}" srcOrd="1" destOrd="0" presId="urn:microsoft.com/office/officeart/2005/8/layout/hierarchy2"/>
    <dgm:cxn modelId="{C03B9E5C-A70F-4EA9-BB45-ADE286CC97A4}" type="presOf" srcId="{E9480221-6C28-4F4D-A3D2-E57165618B96}" destId="{F4B6C5C7-91B9-4B21-8E46-1211A3958AA7}" srcOrd="0" destOrd="0" presId="urn:microsoft.com/office/officeart/2005/8/layout/hierarchy2"/>
    <dgm:cxn modelId="{BBEE135F-B96C-4297-B33F-D94A13F10B43}" type="presOf" srcId="{8A107EB2-EE16-46FD-98BC-DEFF5342077E}" destId="{4EC3B423-739A-49A7-AAC0-05F4B4E5AFF2}" srcOrd="0" destOrd="0" presId="urn:microsoft.com/office/officeart/2005/8/layout/hierarchy2"/>
    <dgm:cxn modelId="{3F553D5F-268B-4A36-87C9-166FEA3B4611}" srcId="{58DDE7BA-8568-4AA9-A201-636E12D9CAEB}" destId="{AE2756E2-4ABA-4019-B5DC-A2EF39D2ED1E}" srcOrd="3" destOrd="0" parTransId="{93EDACB2-1D74-4623-8E9D-7EC49B3AA955}" sibTransId="{F41034EE-F174-42A1-BC2E-FB1E5D456CD9}"/>
    <dgm:cxn modelId="{46CAA45F-2B10-45C1-BD8D-C9D49C7ABEC3}" type="presOf" srcId="{BD44E0B2-B406-4F5D-AC9C-8A3FE00F8E05}" destId="{8B4BF99B-58DD-4D10-8E18-40607AEE1A1C}" srcOrd="0" destOrd="0" presId="urn:microsoft.com/office/officeart/2005/8/layout/hierarchy2"/>
    <dgm:cxn modelId="{C1EDF262-CAFE-4C21-94D7-BB12FA41F20B}" type="presOf" srcId="{9C547F9B-9225-42E3-9559-30819E12E68E}" destId="{CCE6BEB6-EB70-49C0-ABC9-8DDE4DF23088}" srcOrd="1" destOrd="0" presId="urn:microsoft.com/office/officeart/2005/8/layout/hierarchy2"/>
    <dgm:cxn modelId="{68CA3243-128D-4EEB-9EDB-59AAE226B93E}" type="presOf" srcId="{BAFE0BEE-53FC-4537-9660-A9E452C3BFCF}" destId="{BCC7DE16-B4C7-48E1-AC0F-8501D78F7C72}" srcOrd="0" destOrd="0" presId="urn:microsoft.com/office/officeart/2005/8/layout/hierarchy2"/>
    <dgm:cxn modelId="{984EFC46-CA9B-4658-B10D-082B0B8288EB}" type="presOf" srcId="{58DDE7BA-8568-4AA9-A201-636E12D9CAEB}" destId="{C420162C-CAA5-411A-A96D-CE0AABB21A8E}" srcOrd="0" destOrd="0" presId="urn:microsoft.com/office/officeart/2005/8/layout/hierarchy2"/>
    <dgm:cxn modelId="{29013D6B-AA3F-4DDA-9478-B4EB9976195D}" type="presOf" srcId="{3D550D2C-B0BA-4CF5-8AA0-CE0053F3457B}" destId="{4683152F-07BB-48FE-B8C6-18F042EE79B7}" srcOrd="0" destOrd="0" presId="urn:microsoft.com/office/officeart/2005/8/layout/hierarchy2"/>
    <dgm:cxn modelId="{692F764B-8271-42E6-B904-B8F74430541A}" type="presOf" srcId="{6FE5C742-A195-4EDF-B809-67CB7C3974A0}" destId="{9D116ECB-A6A3-404B-B59C-6593C909CA1F}" srcOrd="1" destOrd="0" presId="urn:microsoft.com/office/officeart/2005/8/layout/hierarchy2"/>
    <dgm:cxn modelId="{FA974B6C-B18F-4435-AFEB-750889058FBA}" type="presOf" srcId="{977A4A7D-43F0-43C5-A185-9065AEECD99B}" destId="{0C34BC20-C3CF-4133-8224-865B5C289E74}" srcOrd="0" destOrd="0" presId="urn:microsoft.com/office/officeart/2005/8/layout/hierarchy2"/>
    <dgm:cxn modelId="{8421F174-3450-4A30-9810-8527D5E8D63D}" srcId="{58DDE7BA-8568-4AA9-A201-636E12D9CAEB}" destId="{69E650A6-D97A-4357-86D7-7420F239B147}" srcOrd="2" destOrd="0" parTransId="{94EBEC18-CDB9-4CB4-9E04-E41BECEE9212}" sibTransId="{4F14B4A6-6C6A-4460-B713-218710217B9B}"/>
    <dgm:cxn modelId="{CDE21975-2D23-4929-95F0-58854AF138C3}" type="presOf" srcId="{5E2C4530-C19A-4C51-9D59-4F7F4D23BA17}" destId="{204372F6-629F-4527-B721-D3A830E11C93}" srcOrd="0" destOrd="0" presId="urn:microsoft.com/office/officeart/2005/8/layout/hierarchy2"/>
    <dgm:cxn modelId="{83AEA555-6067-4631-886C-74B726032F6B}" type="presOf" srcId="{0E94E04C-E0E3-4224-9AB2-455C4248A206}" destId="{517C5AB4-5C3E-4337-9A68-329DA4B16A20}" srcOrd="0" destOrd="0" presId="urn:microsoft.com/office/officeart/2005/8/layout/hierarchy2"/>
    <dgm:cxn modelId="{88CDEE76-E5F1-4F10-B38F-ED3A4632646F}" type="presOf" srcId="{EB502B8D-586F-40EF-91AA-ACBE47DFDCEE}" destId="{BFC5DFEF-7C9C-4864-AD79-76B94BCB0E0F}" srcOrd="1" destOrd="0" presId="urn:microsoft.com/office/officeart/2005/8/layout/hierarchy2"/>
    <dgm:cxn modelId="{19AB3C77-F6DA-4135-B1E9-CA5EFDCCBB53}" type="presOf" srcId="{5FEC7D60-4E10-44D4-9D80-7E1C31701407}" destId="{E60D5564-2C93-443F-AAFA-479FE22FEFE8}" srcOrd="0" destOrd="0" presId="urn:microsoft.com/office/officeart/2005/8/layout/hierarchy2"/>
    <dgm:cxn modelId="{E8EEF85A-724B-4752-A13B-67A0EAD556CC}" type="presOf" srcId="{7165EFF5-7E79-4374-81D1-303CE535D1FA}" destId="{59E3F477-F1A2-4BA8-923C-5B0C92BD9C03}" srcOrd="0" destOrd="0" presId="urn:microsoft.com/office/officeart/2005/8/layout/hierarchy2"/>
    <dgm:cxn modelId="{7E9B927B-2D19-4D26-BA43-5CA690283207}" type="presOf" srcId="{15A5B855-3F3D-4DC7-BFBF-20AC2FB23E8F}" destId="{1CF55A2E-1493-40A6-A38E-EE2592A07F42}" srcOrd="1" destOrd="0" presId="urn:microsoft.com/office/officeart/2005/8/layout/hierarchy2"/>
    <dgm:cxn modelId="{1953207E-90E8-46AA-9260-30E1B7B4BB5C}" srcId="{0D2F6B78-F8D6-472D-B214-F5321893C43B}" destId="{282DE00D-06FC-42BB-820C-CFE1EA07213F}" srcOrd="0" destOrd="0" parTransId="{EB502B8D-586F-40EF-91AA-ACBE47DFDCEE}" sibTransId="{3EB4CF91-9D9C-4AEA-8183-09FEEE756B90}"/>
    <dgm:cxn modelId="{5AA7FC7E-F880-4B47-AFAA-2EA2631FD362}" type="presOf" srcId="{3F8E3440-EF1B-4CC4-9E5B-B9578F26D437}" destId="{846AAB76-5E90-46E7-B251-A0E7E7ECF2B0}" srcOrd="0" destOrd="0" presId="urn:microsoft.com/office/officeart/2005/8/layout/hierarchy2"/>
    <dgm:cxn modelId="{A095F97F-9882-4A6B-9511-84802ABF4FAA}" srcId="{58DDE7BA-8568-4AA9-A201-636E12D9CAEB}" destId="{0D2F6B78-F8D6-472D-B214-F5321893C43B}" srcOrd="6" destOrd="0" parTransId="{0E94E04C-E0E3-4224-9AB2-455C4248A206}" sibTransId="{E0CFCC4D-A455-4F2D-9ACD-6C723877EB02}"/>
    <dgm:cxn modelId="{389C5683-8871-4F3C-AAA2-11A309CA7C28}" srcId="{3D550D2C-B0BA-4CF5-8AA0-CE0053F3457B}" destId="{DB85DAE5-8E3F-464C-80C1-61E175392FC0}" srcOrd="0" destOrd="0" parTransId="{15A5B855-3F3D-4DC7-BFBF-20AC2FB23E8F}" sibTransId="{BF24FEAE-B208-4227-B14A-629915D5C16D}"/>
    <dgm:cxn modelId="{7FCD568B-D152-45B5-B6A8-F83DCDA79DCA}" type="presOf" srcId="{EB502B8D-586F-40EF-91AA-ACBE47DFDCEE}" destId="{ED3DA62C-A532-45EA-A22C-5182AEBD3DB7}" srcOrd="0" destOrd="0" presId="urn:microsoft.com/office/officeart/2005/8/layout/hierarchy2"/>
    <dgm:cxn modelId="{EBEB9992-F66F-4655-BAE5-521423484E11}" type="presOf" srcId="{DAB00B52-52CD-4C1C-8D0C-A30296019020}" destId="{C4CF3BE2-F952-4A7C-841C-F1555D7CF2F9}" srcOrd="0" destOrd="0" presId="urn:microsoft.com/office/officeart/2005/8/layout/hierarchy2"/>
    <dgm:cxn modelId="{38B14795-5705-4291-A248-7A527DD2892A}" srcId="{977A4A7D-43F0-43C5-A185-9065AEECD99B}" destId="{A809CB89-36F1-44F6-A036-DF686D503474}" srcOrd="0" destOrd="0" parTransId="{9C547F9B-9225-42E3-9559-30819E12E68E}" sibTransId="{C381459D-B857-4141-BB99-161DCAF84470}"/>
    <dgm:cxn modelId="{6D32DB98-84ED-42EB-8DAA-55E1729303FA}" type="presOf" srcId="{282DE00D-06FC-42BB-820C-CFE1EA07213F}" destId="{CE0E0EB1-6186-436B-9001-80B8D7ADF2FE}" srcOrd="0" destOrd="0" presId="urn:microsoft.com/office/officeart/2005/8/layout/hierarchy2"/>
    <dgm:cxn modelId="{C390FCA2-0303-4FB4-A0B7-CA4011C29449}" type="presOf" srcId="{9C547F9B-9225-42E3-9559-30819E12E68E}" destId="{98239E13-AEC2-4887-86FE-AE171E09310C}" srcOrd="0" destOrd="0" presId="urn:microsoft.com/office/officeart/2005/8/layout/hierarchy2"/>
    <dgm:cxn modelId="{DA1818AA-F8F4-4D75-8384-60F5B588BFA9}" type="presOf" srcId="{9559CCED-4892-413A-BDF5-67A61CAA38B7}" destId="{BFEE6806-0FE5-4FC2-B93E-FB29FB3C3228}" srcOrd="0" destOrd="0" presId="urn:microsoft.com/office/officeart/2005/8/layout/hierarchy2"/>
    <dgm:cxn modelId="{451771AB-51DC-4DA0-81DC-6EA923FC9213}" type="presOf" srcId="{DC0B3AF9-6CD0-4359-BE13-2EBC75FB78D7}" destId="{EF909E49-4727-40CE-805A-C9161A0DC199}" srcOrd="0" destOrd="0" presId="urn:microsoft.com/office/officeart/2005/8/layout/hierarchy2"/>
    <dgm:cxn modelId="{670FD7B3-F19D-431F-8E26-CC963389622A}" type="presOf" srcId="{AE2756E2-4ABA-4019-B5DC-A2EF39D2ED1E}" destId="{A2A3706B-F2E3-4E9B-9C0F-BFE59DDE0ABA}" srcOrd="0" destOrd="0" presId="urn:microsoft.com/office/officeart/2005/8/layout/hierarchy2"/>
    <dgm:cxn modelId="{2C37D0B5-B3EC-44DE-94E6-1F68382544F9}" srcId="{58DDE7BA-8568-4AA9-A201-636E12D9CAEB}" destId="{5FEC7D60-4E10-44D4-9D80-7E1C31701407}" srcOrd="1" destOrd="0" parTransId="{6BEDA139-2674-43DA-9456-A5E805CAF572}" sibTransId="{A1661B88-BC1B-4252-BB91-62D0DDCFBE51}"/>
    <dgm:cxn modelId="{465946B6-F416-4B1E-84EB-3497F75677BB}" type="presOf" srcId="{7165EFF5-7E79-4374-81D1-303CE535D1FA}" destId="{2999E445-0F5E-42A8-B9D1-9F3B3C72551C}" srcOrd="1" destOrd="0" presId="urn:microsoft.com/office/officeart/2005/8/layout/hierarchy2"/>
    <dgm:cxn modelId="{D922A4BA-5882-4A88-9A1C-F22ECB8DE785}" type="presOf" srcId="{15A5B855-3F3D-4DC7-BFBF-20AC2FB23E8F}" destId="{6C5AE1E0-CC1E-4DBF-A97B-4F785994B953}" srcOrd="0" destOrd="0" presId="urn:microsoft.com/office/officeart/2005/8/layout/hierarchy2"/>
    <dgm:cxn modelId="{729886C4-8FFA-4CF7-911C-3782E355426E}" type="presOf" srcId="{93EDACB2-1D74-4623-8E9D-7EC49B3AA955}" destId="{B7DFE9FA-6F36-4442-B7D5-F1668C60D766}" srcOrd="1" destOrd="0" presId="urn:microsoft.com/office/officeart/2005/8/layout/hierarchy2"/>
    <dgm:cxn modelId="{62503FC6-88BF-4C6E-9AB2-EFF13678C382}" type="presOf" srcId="{8A107EB2-EE16-46FD-98BC-DEFF5342077E}" destId="{025B6B11-ED24-4D19-B643-7D260CD1D1D4}" srcOrd="1" destOrd="0" presId="urn:microsoft.com/office/officeart/2005/8/layout/hierarchy2"/>
    <dgm:cxn modelId="{0AFE36C7-8275-46B0-913C-1329FC532E0D}" srcId="{58DDE7BA-8568-4AA9-A201-636E12D9CAEB}" destId="{977A4A7D-43F0-43C5-A185-9065AEECD99B}" srcOrd="4" destOrd="0" parTransId="{BAFE0BEE-53FC-4537-9660-A9E452C3BFCF}" sibTransId="{8AFBF479-8719-4549-90FF-3705EEC3E105}"/>
    <dgm:cxn modelId="{4C2009C9-3183-44F2-9D52-EC1D9EF71778}" type="presOf" srcId="{05FA7DC0-3253-4D00-A37D-4C6F42853DCE}" destId="{DF7CD0E2-D483-47E2-835E-4296DAF44415}" srcOrd="0" destOrd="0" presId="urn:microsoft.com/office/officeart/2005/8/layout/hierarchy2"/>
    <dgm:cxn modelId="{37C465CC-48FB-41B4-9590-4DB3FDD8D04F}" srcId="{3B527C6F-8369-4393-AEC4-A39DD964484A}" destId="{3F8E3440-EF1B-4CC4-9E5B-B9578F26D437}" srcOrd="0" destOrd="0" parTransId="{8A107EB2-EE16-46FD-98BC-DEFF5342077E}" sibTransId="{88BD8C7C-C4B7-4960-AED9-506E65F7ABCC}"/>
    <dgm:cxn modelId="{C7B51ECD-04C9-4A67-A25D-672FB789668A}" type="presOf" srcId="{76204948-354C-4B18-B7A2-56C5C480F8B4}" destId="{5664D4C4-983B-47FA-BCD7-6F931E15AE84}" srcOrd="0" destOrd="0" presId="urn:microsoft.com/office/officeart/2005/8/layout/hierarchy2"/>
    <dgm:cxn modelId="{346F2DCD-A713-4D6A-B4DB-3F654107A19C}" type="presOf" srcId="{94EBEC18-CDB9-4CB4-9E04-E41BECEE9212}" destId="{13F1FBE3-BDB1-4B0F-87FA-762293B221EC}" srcOrd="1" destOrd="0" presId="urn:microsoft.com/office/officeart/2005/8/layout/hierarchy2"/>
    <dgm:cxn modelId="{B0552BD9-3D69-4D8D-BDB3-B729D6718745}" type="presOf" srcId="{93EDACB2-1D74-4623-8E9D-7EC49B3AA955}" destId="{B25899D9-8601-4B6C-BD8E-AB615B4FBEA3}" srcOrd="0" destOrd="0" presId="urn:microsoft.com/office/officeart/2005/8/layout/hierarchy2"/>
    <dgm:cxn modelId="{BD0967E4-98E8-4725-9049-EECBDBC5D46B}" type="presOf" srcId="{0D2F6B78-F8D6-472D-B214-F5321893C43B}" destId="{32795D28-DD08-43AF-AD9D-112AA70B9FCB}" srcOrd="0" destOrd="0" presId="urn:microsoft.com/office/officeart/2005/8/layout/hierarchy2"/>
    <dgm:cxn modelId="{B9C1D5E4-E655-4FC9-BCC9-44424A202D1D}" type="presOf" srcId="{AAE6CA19-2241-4043-A4FE-D96F6DFC6193}" destId="{09BF28AB-27CF-4E06-AD0B-3806F6E38F68}" srcOrd="0" destOrd="0" presId="urn:microsoft.com/office/officeart/2005/8/layout/hierarchy2"/>
    <dgm:cxn modelId="{95B3A3EA-8D96-417C-8941-4200F8EEE800}" type="presOf" srcId="{A809CB89-36F1-44F6-A036-DF686D503474}" destId="{73BA82CA-E943-4C48-9CA3-2A54CB8A6E6E}" srcOrd="0" destOrd="0" presId="urn:microsoft.com/office/officeart/2005/8/layout/hierarchy2"/>
    <dgm:cxn modelId="{DC051DEB-0CC2-4EF7-8A49-B36F43D401BF}" type="presOf" srcId="{FC9B3CC6-EB28-4AF1-81A5-C97B46BAC681}" destId="{DD0BCBDA-F262-4978-A482-999CE15262AD}" srcOrd="0" destOrd="0" presId="urn:microsoft.com/office/officeart/2005/8/layout/hierarchy2"/>
    <dgm:cxn modelId="{A98B58F1-72EE-41CC-B1B5-1612859EEC24}" type="presOf" srcId="{6BEDA139-2674-43DA-9456-A5E805CAF572}" destId="{A2036B0F-3756-4F28-9C4D-8F49F6E9EA82}" srcOrd="0" destOrd="0" presId="urn:microsoft.com/office/officeart/2005/8/layout/hierarchy2"/>
    <dgm:cxn modelId="{24425EF2-6EC8-4FFC-9C9F-D4B64A2A9B2B}" srcId="{69E650A6-D97A-4357-86D7-7420F239B147}" destId="{E9480221-6C28-4F4D-A3D2-E57165618B96}" srcOrd="0" destOrd="0" parTransId="{4121BDD3-3B55-4C62-B635-495CB1C09A0F}" sibTransId="{65C53D8C-0463-45DC-A2EE-30F004FCDA7D}"/>
    <dgm:cxn modelId="{7F63A02F-A4DE-4DFB-AC62-3DFC1C4C04EC}" type="presParOf" srcId="{5664D4C4-983B-47FA-BCD7-6F931E15AE84}" destId="{9D376454-0DF0-4524-90F3-E4E5E5285B0E}" srcOrd="0" destOrd="0" presId="urn:microsoft.com/office/officeart/2005/8/layout/hierarchy2"/>
    <dgm:cxn modelId="{96A76983-BA37-4433-8E48-C51E650A88C0}" type="presParOf" srcId="{9D376454-0DF0-4524-90F3-E4E5E5285B0E}" destId="{C420162C-CAA5-411A-A96D-CE0AABB21A8E}" srcOrd="0" destOrd="0" presId="urn:microsoft.com/office/officeart/2005/8/layout/hierarchy2"/>
    <dgm:cxn modelId="{66F207F5-8FE4-4CE9-9B9A-A4D52B09AC4A}" type="presParOf" srcId="{9D376454-0DF0-4524-90F3-E4E5E5285B0E}" destId="{AEECF972-4EA2-4FA7-A152-F4ADBDCBC60D}" srcOrd="1" destOrd="0" presId="urn:microsoft.com/office/officeart/2005/8/layout/hierarchy2"/>
    <dgm:cxn modelId="{9D1C5F67-B604-4067-B387-D55D4E2CC19B}" type="presParOf" srcId="{AEECF972-4EA2-4FA7-A152-F4ADBDCBC60D}" destId="{DF7CD0E2-D483-47E2-835E-4296DAF44415}" srcOrd="0" destOrd="0" presId="urn:microsoft.com/office/officeart/2005/8/layout/hierarchy2"/>
    <dgm:cxn modelId="{37F3A041-F8CF-433D-8EBB-3E2A98BCC67F}" type="presParOf" srcId="{DF7CD0E2-D483-47E2-835E-4296DAF44415}" destId="{40093E0A-0352-4022-A9CA-DAEC0BF1BF47}" srcOrd="0" destOrd="0" presId="urn:microsoft.com/office/officeart/2005/8/layout/hierarchy2"/>
    <dgm:cxn modelId="{D9A095EC-FA13-4C17-BD12-C165311B37A0}" type="presParOf" srcId="{AEECF972-4EA2-4FA7-A152-F4ADBDCBC60D}" destId="{E16C7F1B-3A86-4F24-9615-E52DE2B4267D}" srcOrd="1" destOrd="0" presId="urn:microsoft.com/office/officeart/2005/8/layout/hierarchy2"/>
    <dgm:cxn modelId="{6342E365-40AC-49BB-87DD-87A8E7929827}" type="presParOf" srcId="{E16C7F1B-3A86-4F24-9615-E52DE2B4267D}" destId="{4683152F-07BB-48FE-B8C6-18F042EE79B7}" srcOrd="0" destOrd="0" presId="urn:microsoft.com/office/officeart/2005/8/layout/hierarchy2"/>
    <dgm:cxn modelId="{4409446E-9165-45A9-AE04-BB3E5FCCC030}" type="presParOf" srcId="{E16C7F1B-3A86-4F24-9615-E52DE2B4267D}" destId="{E24EE1A3-0B95-4A8E-B376-3EE103A2A8BF}" srcOrd="1" destOrd="0" presId="urn:microsoft.com/office/officeart/2005/8/layout/hierarchy2"/>
    <dgm:cxn modelId="{0F73B113-6737-439E-8328-B5BB042F3D9D}" type="presParOf" srcId="{E24EE1A3-0B95-4A8E-B376-3EE103A2A8BF}" destId="{6C5AE1E0-CC1E-4DBF-A97B-4F785994B953}" srcOrd="0" destOrd="0" presId="urn:microsoft.com/office/officeart/2005/8/layout/hierarchy2"/>
    <dgm:cxn modelId="{52A1C150-4945-4146-8A29-229561A5552F}" type="presParOf" srcId="{6C5AE1E0-CC1E-4DBF-A97B-4F785994B953}" destId="{1CF55A2E-1493-40A6-A38E-EE2592A07F42}" srcOrd="0" destOrd="0" presId="urn:microsoft.com/office/officeart/2005/8/layout/hierarchy2"/>
    <dgm:cxn modelId="{6F52CE4F-29FA-4A91-953E-99AB3544191A}" type="presParOf" srcId="{E24EE1A3-0B95-4A8E-B376-3EE103A2A8BF}" destId="{8CC4F682-2FCF-4095-A22E-ECC6982387F2}" srcOrd="1" destOrd="0" presId="urn:microsoft.com/office/officeart/2005/8/layout/hierarchy2"/>
    <dgm:cxn modelId="{D944F390-AD65-4732-BF93-F733922B3610}" type="presParOf" srcId="{8CC4F682-2FCF-4095-A22E-ECC6982387F2}" destId="{AA80C980-3C0C-4201-90DB-EE7E80D70F54}" srcOrd="0" destOrd="0" presId="urn:microsoft.com/office/officeart/2005/8/layout/hierarchy2"/>
    <dgm:cxn modelId="{ADD3A083-F2D2-420E-929E-E2609869ABC0}" type="presParOf" srcId="{8CC4F682-2FCF-4095-A22E-ECC6982387F2}" destId="{B1356477-D124-426E-BCC9-213A15608902}" srcOrd="1" destOrd="0" presId="urn:microsoft.com/office/officeart/2005/8/layout/hierarchy2"/>
    <dgm:cxn modelId="{9AB5F314-ED93-471D-AD03-AF164DF5C740}" type="presParOf" srcId="{AEECF972-4EA2-4FA7-A152-F4ADBDCBC60D}" destId="{A2036B0F-3756-4F28-9C4D-8F49F6E9EA82}" srcOrd="2" destOrd="0" presId="urn:microsoft.com/office/officeart/2005/8/layout/hierarchy2"/>
    <dgm:cxn modelId="{DF7ED35A-86FF-4A3D-B296-28DFD9C299BB}" type="presParOf" srcId="{A2036B0F-3756-4F28-9C4D-8F49F6E9EA82}" destId="{0B652782-DFD1-487B-AF73-9CBAB65295E2}" srcOrd="0" destOrd="0" presId="urn:microsoft.com/office/officeart/2005/8/layout/hierarchy2"/>
    <dgm:cxn modelId="{0CEE9431-6A38-4087-AD9B-D70C6B611A62}" type="presParOf" srcId="{AEECF972-4EA2-4FA7-A152-F4ADBDCBC60D}" destId="{993AC1E0-91B2-4AA0-BA6D-B67E9639C79D}" srcOrd="3" destOrd="0" presId="urn:microsoft.com/office/officeart/2005/8/layout/hierarchy2"/>
    <dgm:cxn modelId="{4BCF1283-C55E-42E5-AF76-B8FC04029CCF}" type="presParOf" srcId="{993AC1E0-91B2-4AA0-BA6D-B67E9639C79D}" destId="{E60D5564-2C93-443F-AAFA-479FE22FEFE8}" srcOrd="0" destOrd="0" presId="urn:microsoft.com/office/officeart/2005/8/layout/hierarchy2"/>
    <dgm:cxn modelId="{CB5E112F-632A-4FE8-ABA1-4B99D092E343}" type="presParOf" srcId="{993AC1E0-91B2-4AA0-BA6D-B67E9639C79D}" destId="{087A618D-53D3-4B58-A6BE-623921B4CD13}" srcOrd="1" destOrd="0" presId="urn:microsoft.com/office/officeart/2005/8/layout/hierarchy2"/>
    <dgm:cxn modelId="{8EC5B23F-494C-46FA-9B3D-F9319A49D4D9}" type="presParOf" srcId="{087A618D-53D3-4B58-A6BE-623921B4CD13}" destId="{204372F6-629F-4527-B721-D3A830E11C93}" srcOrd="0" destOrd="0" presId="urn:microsoft.com/office/officeart/2005/8/layout/hierarchy2"/>
    <dgm:cxn modelId="{C2F43808-4CDC-4C9A-A2E8-8CE7B6E3AA02}" type="presParOf" srcId="{204372F6-629F-4527-B721-D3A830E11C93}" destId="{04F18998-5108-45B5-BE8B-9C3D7999036B}" srcOrd="0" destOrd="0" presId="urn:microsoft.com/office/officeart/2005/8/layout/hierarchy2"/>
    <dgm:cxn modelId="{EE22750D-E312-4EAC-A501-CF2E0E0F5832}" type="presParOf" srcId="{087A618D-53D3-4B58-A6BE-623921B4CD13}" destId="{76797A66-6596-45FC-B7BD-BF7C8D803C4D}" srcOrd="1" destOrd="0" presId="urn:microsoft.com/office/officeart/2005/8/layout/hierarchy2"/>
    <dgm:cxn modelId="{70639363-8080-43E0-B266-EB8A31AD8DE0}" type="presParOf" srcId="{76797A66-6596-45FC-B7BD-BF7C8D803C4D}" destId="{C4CF3BE2-F952-4A7C-841C-F1555D7CF2F9}" srcOrd="0" destOrd="0" presId="urn:microsoft.com/office/officeart/2005/8/layout/hierarchy2"/>
    <dgm:cxn modelId="{0618C479-CF88-45C4-B533-86BE59AE9592}" type="presParOf" srcId="{76797A66-6596-45FC-B7BD-BF7C8D803C4D}" destId="{F5BABBDE-7C66-4D9B-B848-66C87AC61A2B}" srcOrd="1" destOrd="0" presId="urn:microsoft.com/office/officeart/2005/8/layout/hierarchy2"/>
    <dgm:cxn modelId="{18B11746-6277-48C2-B2D3-B3E73FD2FB40}" type="presParOf" srcId="{AEECF972-4EA2-4FA7-A152-F4ADBDCBC60D}" destId="{C032DCE9-A951-41B1-B2E9-78C8CD91F559}" srcOrd="4" destOrd="0" presId="urn:microsoft.com/office/officeart/2005/8/layout/hierarchy2"/>
    <dgm:cxn modelId="{48550203-7BE6-4531-B0DD-676B6E68E3D8}" type="presParOf" srcId="{C032DCE9-A951-41B1-B2E9-78C8CD91F559}" destId="{13F1FBE3-BDB1-4B0F-87FA-762293B221EC}" srcOrd="0" destOrd="0" presId="urn:microsoft.com/office/officeart/2005/8/layout/hierarchy2"/>
    <dgm:cxn modelId="{3B6424C5-CB3E-48A4-B68B-478CD993FC4E}" type="presParOf" srcId="{AEECF972-4EA2-4FA7-A152-F4ADBDCBC60D}" destId="{A294E79D-3FCB-4B7A-BEE2-E960D9C955D6}" srcOrd="5" destOrd="0" presId="urn:microsoft.com/office/officeart/2005/8/layout/hierarchy2"/>
    <dgm:cxn modelId="{DDE380E2-BF23-4C52-AA1D-86DAEA19EEC3}" type="presParOf" srcId="{A294E79D-3FCB-4B7A-BEE2-E960D9C955D6}" destId="{913055CE-0C5A-444F-B979-2FE1E1A5EC72}" srcOrd="0" destOrd="0" presId="urn:microsoft.com/office/officeart/2005/8/layout/hierarchy2"/>
    <dgm:cxn modelId="{74481B49-4D1F-44F7-8EFF-C3427818DF8C}" type="presParOf" srcId="{A294E79D-3FCB-4B7A-BEE2-E960D9C955D6}" destId="{B6547F86-B170-4780-ADCC-788DA7610267}" srcOrd="1" destOrd="0" presId="urn:microsoft.com/office/officeart/2005/8/layout/hierarchy2"/>
    <dgm:cxn modelId="{4184F69D-C1C6-4FA1-8794-258B066ED301}" type="presParOf" srcId="{B6547F86-B170-4780-ADCC-788DA7610267}" destId="{2348F441-2E15-4A50-A147-D6507D419E84}" srcOrd="0" destOrd="0" presId="urn:microsoft.com/office/officeart/2005/8/layout/hierarchy2"/>
    <dgm:cxn modelId="{69350349-1D17-44A7-842C-B35F021862C6}" type="presParOf" srcId="{2348F441-2E15-4A50-A147-D6507D419E84}" destId="{CFD82381-410F-43EC-9F1B-D6E62BA72AC8}" srcOrd="0" destOrd="0" presId="urn:microsoft.com/office/officeart/2005/8/layout/hierarchy2"/>
    <dgm:cxn modelId="{9D7798C9-56F8-4383-9E82-D50C5AD56171}" type="presParOf" srcId="{B6547F86-B170-4780-ADCC-788DA7610267}" destId="{087DD4FF-5471-4059-9AD3-5FB3CAFB57E6}" srcOrd="1" destOrd="0" presId="urn:microsoft.com/office/officeart/2005/8/layout/hierarchy2"/>
    <dgm:cxn modelId="{4ECC45D2-A266-4465-8AFD-6DEDA5991509}" type="presParOf" srcId="{087DD4FF-5471-4059-9AD3-5FB3CAFB57E6}" destId="{F4B6C5C7-91B9-4B21-8E46-1211A3958AA7}" srcOrd="0" destOrd="0" presId="urn:microsoft.com/office/officeart/2005/8/layout/hierarchy2"/>
    <dgm:cxn modelId="{FCA0FB67-EA9C-4C11-AB74-99E2D9EB435E}" type="presParOf" srcId="{087DD4FF-5471-4059-9AD3-5FB3CAFB57E6}" destId="{1FCB5426-4E69-4448-A6F8-9E5732D8B4C9}" srcOrd="1" destOrd="0" presId="urn:microsoft.com/office/officeart/2005/8/layout/hierarchy2"/>
    <dgm:cxn modelId="{6E4E8D6A-8D4C-4A51-A51D-A97BC857B465}" type="presParOf" srcId="{AEECF972-4EA2-4FA7-A152-F4ADBDCBC60D}" destId="{B25899D9-8601-4B6C-BD8E-AB615B4FBEA3}" srcOrd="6" destOrd="0" presId="urn:microsoft.com/office/officeart/2005/8/layout/hierarchy2"/>
    <dgm:cxn modelId="{93F10AFA-5313-4EA3-947E-FE609B617351}" type="presParOf" srcId="{B25899D9-8601-4B6C-BD8E-AB615B4FBEA3}" destId="{B7DFE9FA-6F36-4442-B7D5-F1668C60D766}" srcOrd="0" destOrd="0" presId="urn:microsoft.com/office/officeart/2005/8/layout/hierarchy2"/>
    <dgm:cxn modelId="{B24E3558-5D74-465B-A5A0-688F518E9038}" type="presParOf" srcId="{AEECF972-4EA2-4FA7-A152-F4ADBDCBC60D}" destId="{88A859A4-43C6-4D89-934C-13D0DBBA29E7}" srcOrd="7" destOrd="0" presId="urn:microsoft.com/office/officeart/2005/8/layout/hierarchy2"/>
    <dgm:cxn modelId="{6901B831-2D89-4944-A25D-599827387E63}" type="presParOf" srcId="{88A859A4-43C6-4D89-934C-13D0DBBA29E7}" destId="{A2A3706B-F2E3-4E9B-9C0F-BFE59DDE0ABA}" srcOrd="0" destOrd="0" presId="urn:microsoft.com/office/officeart/2005/8/layout/hierarchy2"/>
    <dgm:cxn modelId="{35EE6D05-1658-42B9-84AF-52E164CE963C}" type="presParOf" srcId="{88A859A4-43C6-4D89-934C-13D0DBBA29E7}" destId="{441AC84A-12A5-49EB-B513-715107C04F26}" srcOrd="1" destOrd="0" presId="urn:microsoft.com/office/officeart/2005/8/layout/hierarchy2"/>
    <dgm:cxn modelId="{EE5C55DF-E7CE-487E-A364-20FDC9A7AA39}" type="presParOf" srcId="{441AC84A-12A5-49EB-B513-715107C04F26}" destId="{EF909E49-4727-40CE-805A-C9161A0DC199}" srcOrd="0" destOrd="0" presId="urn:microsoft.com/office/officeart/2005/8/layout/hierarchy2"/>
    <dgm:cxn modelId="{8A1232B9-464A-4660-BBF9-DE599B5A1A06}" type="presParOf" srcId="{EF909E49-4727-40CE-805A-C9161A0DC199}" destId="{445F9922-4BFF-4449-BA1F-5A4B3E453985}" srcOrd="0" destOrd="0" presId="urn:microsoft.com/office/officeart/2005/8/layout/hierarchy2"/>
    <dgm:cxn modelId="{D18A7450-7C0F-4DDD-BF5D-00FE7B351C71}" type="presParOf" srcId="{441AC84A-12A5-49EB-B513-715107C04F26}" destId="{14F178D9-DD40-4426-8C36-91697B1E6588}" srcOrd="1" destOrd="0" presId="urn:microsoft.com/office/officeart/2005/8/layout/hierarchy2"/>
    <dgm:cxn modelId="{B8CD79C6-D2A1-4A4A-97D0-47EA009FDB70}" type="presParOf" srcId="{14F178D9-DD40-4426-8C36-91697B1E6588}" destId="{DD0BCBDA-F262-4978-A482-999CE15262AD}" srcOrd="0" destOrd="0" presId="urn:microsoft.com/office/officeart/2005/8/layout/hierarchy2"/>
    <dgm:cxn modelId="{D5ED117F-DB77-48B1-A68F-39C81232D544}" type="presParOf" srcId="{14F178D9-DD40-4426-8C36-91697B1E6588}" destId="{3211EC19-2210-4F26-B627-6D54A51AE121}" srcOrd="1" destOrd="0" presId="urn:microsoft.com/office/officeart/2005/8/layout/hierarchy2"/>
    <dgm:cxn modelId="{7FA3AB5F-A240-42E2-8C5F-B8226CB8AB4B}" type="presParOf" srcId="{AEECF972-4EA2-4FA7-A152-F4ADBDCBC60D}" destId="{BCC7DE16-B4C7-48E1-AC0F-8501D78F7C72}" srcOrd="8" destOrd="0" presId="urn:microsoft.com/office/officeart/2005/8/layout/hierarchy2"/>
    <dgm:cxn modelId="{7E46E7FF-0794-483B-BFF0-AA1BC250A8FD}" type="presParOf" srcId="{BCC7DE16-B4C7-48E1-AC0F-8501D78F7C72}" destId="{B723CEE1-0341-4667-A12C-5AF1C51C7BD7}" srcOrd="0" destOrd="0" presId="urn:microsoft.com/office/officeart/2005/8/layout/hierarchy2"/>
    <dgm:cxn modelId="{683DD3E3-8CCB-40AE-832B-FDEF6B2A36EE}" type="presParOf" srcId="{AEECF972-4EA2-4FA7-A152-F4ADBDCBC60D}" destId="{902EDD9B-00AA-4FF6-AC75-598739290A4E}" srcOrd="9" destOrd="0" presId="urn:microsoft.com/office/officeart/2005/8/layout/hierarchy2"/>
    <dgm:cxn modelId="{3073126C-0A65-4C29-9AAC-947B43F083F8}" type="presParOf" srcId="{902EDD9B-00AA-4FF6-AC75-598739290A4E}" destId="{0C34BC20-C3CF-4133-8224-865B5C289E74}" srcOrd="0" destOrd="0" presId="urn:microsoft.com/office/officeart/2005/8/layout/hierarchy2"/>
    <dgm:cxn modelId="{51B00755-56E2-4959-AB53-96DAA7CE6502}" type="presParOf" srcId="{902EDD9B-00AA-4FF6-AC75-598739290A4E}" destId="{09CAD3C1-09EE-44AE-AAC0-791C504A29F6}" srcOrd="1" destOrd="0" presId="urn:microsoft.com/office/officeart/2005/8/layout/hierarchy2"/>
    <dgm:cxn modelId="{A6F0BFCF-1A18-457F-9D81-550E43051391}" type="presParOf" srcId="{09CAD3C1-09EE-44AE-AAC0-791C504A29F6}" destId="{98239E13-AEC2-4887-86FE-AE171E09310C}" srcOrd="0" destOrd="0" presId="urn:microsoft.com/office/officeart/2005/8/layout/hierarchy2"/>
    <dgm:cxn modelId="{B47E35DA-4061-43FC-AAA1-DD7FD95E196E}" type="presParOf" srcId="{98239E13-AEC2-4887-86FE-AE171E09310C}" destId="{CCE6BEB6-EB70-49C0-ABC9-8DDE4DF23088}" srcOrd="0" destOrd="0" presId="urn:microsoft.com/office/officeart/2005/8/layout/hierarchy2"/>
    <dgm:cxn modelId="{981F4A03-6446-4BED-83C2-E3EE408D4A01}" type="presParOf" srcId="{09CAD3C1-09EE-44AE-AAC0-791C504A29F6}" destId="{88B5BE85-AAA8-432A-A96B-99C06B08C0FB}" srcOrd="1" destOrd="0" presId="urn:microsoft.com/office/officeart/2005/8/layout/hierarchy2"/>
    <dgm:cxn modelId="{793CDE03-1C79-48E4-918D-7245BD0E64D0}" type="presParOf" srcId="{88B5BE85-AAA8-432A-A96B-99C06B08C0FB}" destId="{73BA82CA-E943-4C48-9CA3-2A54CB8A6E6E}" srcOrd="0" destOrd="0" presId="urn:microsoft.com/office/officeart/2005/8/layout/hierarchy2"/>
    <dgm:cxn modelId="{751D833E-0CB0-40F7-9ED5-A3F6E09595EB}" type="presParOf" srcId="{88B5BE85-AAA8-432A-A96B-99C06B08C0FB}" destId="{8C085D77-8878-4335-A8BC-D8AC67F9307E}" srcOrd="1" destOrd="0" presId="urn:microsoft.com/office/officeart/2005/8/layout/hierarchy2"/>
    <dgm:cxn modelId="{C78A0873-8033-45C7-90C7-D94AC52AE775}" type="presParOf" srcId="{AEECF972-4EA2-4FA7-A152-F4ADBDCBC60D}" destId="{32A10A48-0CA6-42AB-B0E2-56D8344A105D}" srcOrd="10" destOrd="0" presId="urn:microsoft.com/office/officeart/2005/8/layout/hierarchy2"/>
    <dgm:cxn modelId="{9F2FF9EF-D9EF-47A2-B42F-D59FD2989B2B}" type="presParOf" srcId="{32A10A48-0CA6-42AB-B0E2-56D8344A105D}" destId="{9D116ECB-A6A3-404B-B59C-6593C909CA1F}" srcOrd="0" destOrd="0" presId="urn:microsoft.com/office/officeart/2005/8/layout/hierarchy2"/>
    <dgm:cxn modelId="{03A0B770-6098-4BE0-BC9B-C252F9DD1226}" type="presParOf" srcId="{AEECF972-4EA2-4FA7-A152-F4ADBDCBC60D}" destId="{38E162E0-502E-4B12-A7A3-82B49D76FDEB}" srcOrd="11" destOrd="0" presId="urn:microsoft.com/office/officeart/2005/8/layout/hierarchy2"/>
    <dgm:cxn modelId="{0708DD56-3C58-463E-8F61-A64158B387E5}" type="presParOf" srcId="{38E162E0-502E-4B12-A7A3-82B49D76FDEB}" destId="{09BF28AB-27CF-4E06-AD0B-3806F6E38F68}" srcOrd="0" destOrd="0" presId="urn:microsoft.com/office/officeart/2005/8/layout/hierarchy2"/>
    <dgm:cxn modelId="{7E9EDAAF-CCF4-4F4F-B6B9-9EEA5FC61850}" type="presParOf" srcId="{38E162E0-502E-4B12-A7A3-82B49D76FDEB}" destId="{C6DCD66A-7530-4E53-947C-B575CA1B9AA8}" srcOrd="1" destOrd="0" presId="urn:microsoft.com/office/officeart/2005/8/layout/hierarchy2"/>
    <dgm:cxn modelId="{C7E72EBA-B1CC-45BC-AB64-EA492116036A}" type="presParOf" srcId="{C6DCD66A-7530-4E53-947C-B575CA1B9AA8}" destId="{8B4BF99B-58DD-4D10-8E18-40607AEE1A1C}" srcOrd="0" destOrd="0" presId="urn:microsoft.com/office/officeart/2005/8/layout/hierarchy2"/>
    <dgm:cxn modelId="{DCBD416E-3C14-47A8-9970-71B5C2B21094}" type="presParOf" srcId="{8B4BF99B-58DD-4D10-8E18-40607AEE1A1C}" destId="{8026A313-2FEB-4CB5-93B5-B2ACEE9BC88F}" srcOrd="0" destOrd="0" presId="urn:microsoft.com/office/officeart/2005/8/layout/hierarchy2"/>
    <dgm:cxn modelId="{6D4BD97A-73AF-4D3D-A43D-6EDB34F28E55}" type="presParOf" srcId="{C6DCD66A-7530-4E53-947C-B575CA1B9AA8}" destId="{CB0151C4-B06E-47D2-9D5A-721BDBF5A1C8}" srcOrd="1" destOrd="0" presId="urn:microsoft.com/office/officeart/2005/8/layout/hierarchy2"/>
    <dgm:cxn modelId="{BB648485-333F-4FCA-818E-A56524FD30B2}" type="presParOf" srcId="{CB0151C4-B06E-47D2-9D5A-721BDBF5A1C8}" destId="{BFEE6806-0FE5-4FC2-B93E-FB29FB3C3228}" srcOrd="0" destOrd="0" presId="urn:microsoft.com/office/officeart/2005/8/layout/hierarchy2"/>
    <dgm:cxn modelId="{51D243FF-574A-48FD-ABDC-181153D37433}" type="presParOf" srcId="{CB0151C4-B06E-47D2-9D5A-721BDBF5A1C8}" destId="{F89ACE06-955E-426A-A081-51FD9126AF1E}" srcOrd="1" destOrd="0" presId="urn:microsoft.com/office/officeart/2005/8/layout/hierarchy2"/>
    <dgm:cxn modelId="{FA7DC76A-0864-45C2-B7F8-100AC663B906}" type="presParOf" srcId="{AEECF972-4EA2-4FA7-A152-F4ADBDCBC60D}" destId="{517C5AB4-5C3E-4337-9A68-329DA4B16A20}" srcOrd="12" destOrd="0" presId="urn:microsoft.com/office/officeart/2005/8/layout/hierarchy2"/>
    <dgm:cxn modelId="{8EFE6508-3117-4C18-80DF-8AD022218776}" type="presParOf" srcId="{517C5AB4-5C3E-4337-9A68-329DA4B16A20}" destId="{3A03BEB0-4B6A-4A21-B52A-1877FAB85373}" srcOrd="0" destOrd="0" presId="urn:microsoft.com/office/officeart/2005/8/layout/hierarchy2"/>
    <dgm:cxn modelId="{34211B1E-D063-408F-8C03-136F85279DAD}" type="presParOf" srcId="{AEECF972-4EA2-4FA7-A152-F4ADBDCBC60D}" destId="{9071EF04-78C1-4ADB-8BE4-2D9A6726E20B}" srcOrd="13" destOrd="0" presId="urn:microsoft.com/office/officeart/2005/8/layout/hierarchy2"/>
    <dgm:cxn modelId="{D1E114BB-B06B-4A81-8EE7-B2720E4B89C7}" type="presParOf" srcId="{9071EF04-78C1-4ADB-8BE4-2D9A6726E20B}" destId="{32795D28-DD08-43AF-AD9D-112AA70B9FCB}" srcOrd="0" destOrd="0" presId="urn:microsoft.com/office/officeart/2005/8/layout/hierarchy2"/>
    <dgm:cxn modelId="{ED7D1C01-27FE-4A4C-99B2-86C800526EC2}" type="presParOf" srcId="{9071EF04-78C1-4ADB-8BE4-2D9A6726E20B}" destId="{AE55BDD2-79A5-4751-9B6B-B942CCB2426E}" srcOrd="1" destOrd="0" presId="urn:microsoft.com/office/officeart/2005/8/layout/hierarchy2"/>
    <dgm:cxn modelId="{107B9A2F-4F66-4820-A2DD-907ED61E487D}" type="presParOf" srcId="{AE55BDD2-79A5-4751-9B6B-B942CCB2426E}" destId="{ED3DA62C-A532-45EA-A22C-5182AEBD3DB7}" srcOrd="0" destOrd="0" presId="urn:microsoft.com/office/officeart/2005/8/layout/hierarchy2"/>
    <dgm:cxn modelId="{5A3890F4-FB72-4FDE-911B-8F7A9C1FC6CD}" type="presParOf" srcId="{ED3DA62C-A532-45EA-A22C-5182AEBD3DB7}" destId="{BFC5DFEF-7C9C-4864-AD79-76B94BCB0E0F}" srcOrd="0" destOrd="0" presId="urn:microsoft.com/office/officeart/2005/8/layout/hierarchy2"/>
    <dgm:cxn modelId="{86CF9128-2D65-475F-8A4D-396FCCD4D143}" type="presParOf" srcId="{AE55BDD2-79A5-4751-9B6B-B942CCB2426E}" destId="{7811E172-0540-435E-8566-C0AC10763DD4}" srcOrd="1" destOrd="0" presId="urn:microsoft.com/office/officeart/2005/8/layout/hierarchy2"/>
    <dgm:cxn modelId="{0C10D6E7-4FC5-483B-A749-4C2E0FAA1234}" type="presParOf" srcId="{7811E172-0540-435E-8566-C0AC10763DD4}" destId="{CE0E0EB1-6186-436B-9001-80B8D7ADF2FE}" srcOrd="0" destOrd="0" presId="urn:microsoft.com/office/officeart/2005/8/layout/hierarchy2"/>
    <dgm:cxn modelId="{A256A07F-FDDA-45CA-80CD-1DC9E46256E2}" type="presParOf" srcId="{7811E172-0540-435E-8566-C0AC10763DD4}" destId="{8CA91C22-EB22-47B4-A8B3-7D64775E7898}" srcOrd="1" destOrd="0" presId="urn:microsoft.com/office/officeart/2005/8/layout/hierarchy2"/>
    <dgm:cxn modelId="{B8BCC948-DC03-455B-AEEC-83B3AEB3ADCF}" type="presParOf" srcId="{AEECF972-4EA2-4FA7-A152-F4ADBDCBC60D}" destId="{59E3F477-F1A2-4BA8-923C-5B0C92BD9C03}" srcOrd="14" destOrd="0" presId="urn:microsoft.com/office/officeart/2005/8/layout/hierarchy2"/>
    <dgm:cxn modelId="{9E160B76-E165-4A50-97F1-04E9A47B8732}" type="presParOf" srcId="{59E3F477-F1A2-4BA8-923C-5B0C92BD9C03}" destId="{2999E445-0F5E-42A8-B9D1-9F3B3C72551C}" srcOrd="0" destOrd="0" presId="urn:microsoft.com/office/officeart/2005/8/layout/hierarchy2"/>
    <dgm:cxn modelId="{5AC82390-CA14-4826-BE98-3CE32165D8EC}" type="presParOf" srcId="{AEECF972-4EA2-4FA7-A152-F4ADBDCBC60D}" destId="{CE961ED0-3E8A-4E2E-8FDE-61F066B7E683}" srcOrd="15" destOrd="0" presId="urn:microsoft.com/office/officeart/2005/8/layout/hierarchy2"/>
    <dgm:cxn modelId="{DAC95AB6-783C-4CF1-B3F4-D8E5388EB6F9}" type="presParOf" srcId="{CE961ED0-3E8A-4E2E-8FDE-61F066B7E683}" destId="{14462361-AEAD-404B-AC5D-36177848D0A6}" srcOrd="0" destOrd="0" presId="urn:microsoft.com/office/officeart/2005/8/layout/hierarchy2"/>
    <dgm:cxn modelId="{D6EB0675-392F-4D94-8180-B371D97DFD9C}" type="presParOf" srcId="{CE961ED0-3E8A-4E2E-8FDE-61F066B7E683}" destId="{3ACE683C-A0DE-430D-863C-4BEF01762FE1}" srcOrd="1" destOrd="0" presId="urn:microsoft.com/office/officeart/2005/8/layout/hierarchy2"/>
    <dgm:cxn modelId="{1F59705D-E619-4B2A-A89F-1F2F51DD601D}" type="presParOf" srcId="{3ACE683C-A0DE-430D-863C-4BEF01762FE1}" destId="{4EC3B423-739A-49A7-AAC0-05F4B4E5AFF2}" srcOrd="0" destOrd="0" presId="urn:microsoft.com/office/officeart/2005/8/layout/hierarchy2"/>
    <dgm:cxn modelId="{A6D79795-B7E4-4446-94A7-E80EB5697328}" type="presParOf" srcId="{4EC3B423-739A-49A7-AAC0-05F4B4E5AFF2}" destId="{025B6B11-ED24-4D19-B643-7D260CD1D1D4}" srcOrd="0" destOrd="0" presId="urn:microsoft.com/office/officeart/2005/8/layout/hierarchy2"/>
    <dgm:cxn modelId="{4578125E-6126-4197-A6C0-C74BFA608806}" type="presParOf" srcId="{3ACE683C-A0DE-430D-863C-4BEF01762FE1}" destId="{0712ED3D-E25C-40D1-A86F-45A1CFE9F850}" srcOrd="1" destOrd="0" presId="urn:microsoft.com/office/officeart/2005/8/layout/hierarchy2"/>
    <dgm:cxn modelId="{3D3053CF-2FFF-439C-BAFE-1A95954AB2EE}" type="presParOf" srcId="{0712ED3D-E25C-40D1-A86F-45A1CFE9F850}" destId="{846AAB76-5E90-46E7-B251-A0E7E7ECF2B0}" srcOrd="0" destOrd="0" presId="urn:microsoft.com/office/officeart/2005/8/layout/hierarchy2"/>
    <dgm:cxn modelId="{3F38737C-C9D9-4C1D-9669-A3AC0CA9B39C}" type="presParOf" srcId="{0712ED3D-E25C-40D1-A86F-45A1CFE9F850}" destId="{BC4AE19E-FDCF-4DDE-8693-877D84D7AA4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A1DAC6-16AC-4095-A984-73D129139F37}" type="doc">
      <dgm:prSet loTypeId="urn:microsoft.com/office/officeart/2005/8/layout/hierarchy2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zh-CN" altLang="en-US"/>
        </a:p>
      </dgm:t>
    </dgm:pt>
    <dgm:pt modelId="{07D70D09-DB46-45FF-A3E4-E472A930D461}">
      <dgm:prSet phldrT="[文本]" custT="1"/>
      <dgm:spPr/>
      <dgm:t>
        <a:bodyPr/>
        <a:lstStyle/>
        <a:p>
          <a:r>
            <a:rPr lang="zh-CN" altLang="en-US" sz="2000" dirty="0"/>
            <a:t>原料组成</a:t>
          </a:r>
        </a:p>
      </dgm:t>
    </dgm:pt>
    <dgm:pt modelId="{5B469912-61F8-4176-ABA5-DF5B1DB81175}" type="parTrans" cxnId="{84E73ED6-B26D-40C7-AA3D-891B7EE6F06E}">
      <dgm:prSet/>
      <dgm:spPr/>
      <dgm:t>
        <a:bodyPr/>
        <a:lstStyle/>
        <a:p>
          <a:endParaRPr lang="zh-CN" altLang="en-US" sz="2000"/>
        </a:p>
      </dgm:t>
    </dgm:pt>
    <dgm:pt modelId="{50BBE852-B5A9-4FBD-AB3B-1D1DB56234B2}" type="sibTrans" cxnId="{84E73ED6-B26D-40C7-AA3D-891B7EE6F06E}">
      <dgm:prSet/>
      <dgm:spPr/>
      <dgm:t>
        <a:bodyPr/>
        <a:lstStyle/>
        <a:p>
          <a:endParaRPr lang="zh-CN" altLang="en-US" sz="2000"/>
        </a:p>
      </dgm:t>
    </dgm:pt>
    <dgm:pt modelId="{7231F686-4DFA-4F07-B141-A9F596C7FC80}">
      <dgm:prSet phldrT="[文本]" custT="1"/>
      <dgm:spPr/>
      <dgm:t>
        <a:bodyPr/>
        <a:lstStyle/>
        <a:p>
          <a:r>
            <a:rPr lang="zh-CN" altLang="en-US" sz="2000" dirty="0"/>
            <a:t>纯纺织物</a:t>
          </a:r>
        </a:p>
      </dgm:t>
    </dgm:pt>
    <dgm:pt modelId="{68369239-FBF4-463E-AD48-69ADE5168A23}" type="parTrans" cxnId="{02D236BD-4AE0-45F5-9AB6-BD086897B220}">
      <dgm:prSet custT="1"/>
      <dgm:spPr/>
      <dgm:t>
        <a:bodyPr/>
        <a:lstStyle/>
        <a:p>
          <a:endParaRPr lang="zh-CN" altLang="en-US" sz="2000"/>
        </a:p>
      </dgm:t>
    </dgm:pt>
    <dgm:pt modelId="{E40076E6-E462-4B41-B8EB-94A99BEAC5D2}" type="sibTrans" cxnId="{02D236BD-4AE0-45F5-9AB6-BD086897B220}">
      <dgm:prSet/>
      <dgm:spPr/>
      <dgm:t>
        <a:bodyPr/>
        <a:lstStyle/>
        <a:p>
          <a:endParaRPr lang="zh-CN" altLang="en-US" sz="2000"/>
        </a:p>
      </dgm:t>
    </dgm:pt>
    <dgm:pt modelId="{62E0B702-29C7-4BB6-953C-F55D97406C26}">
      <dgm:prSet phldrT="[文本]" custT="1"/>
      <dgm:spPr/>
      <dgm:t>
        <a:bodyPr/>
        <a:lstStyle/>
        <a:p>
          <a:r>
            <a:rPr lang="zh-CN" altLang="en-US" sz="2000" dirty="0"/>
            <a:t>纯棉织物、全毛织物、纯涤纶织物</a:t>
          </a:r>
        </a:p>
      </dgm:t>
    </dgm:pt>
    <dgm:pt modelId="{FD00C3F2-1477-460D-9676-10C3EEA78624}" type="parTrans" cxnId="{39079778-7648-4335-8485-431DA056C103}">
      <dgm:prSet custT="1"/>
      <dgm:spPr/>
      <dgm:t>
        <a:bodyPr/>
        <a:lstStyle/>
        <a:p>
          <a:endParaRPr lang="zh-CN" altLang="en-US" sz="2000"/>
        </a:p>
      </dgm:t>
    </dgm:pt>
    <dgm:pt modelId="{B3B6AA76-6CD7-40E0-987B-2CAE7E82E38E}" type="sibTrans" cxnId="{39079778-7648-4335-8485-431DA056C103}">
      <dgm:prSet/>
      <dgm:spPr/>
      <dgm:t>
        <a:bodyPr/>
        <a:lstStyle/>
        <a:p>
          <a:endParaRPr lang="zh-CN" altLang="en-US" sz="2000"/>
        </a:p>
      </dgm:t>
    </dgm:pt>
    <dgm:pt modelId="{5D23300D-804D-497E-BE88-4CF93930E15B}">
      <dgm:prSet phldrT="[文本]" custT="1"/>
      <dgm:spPr/>
      <dgm:t>
        <a:bodyPr/>
        <a:lstStyle/>
        <a:p>
          <a:r>
            <a:rPr lang="zh-CN" altLang="en-US" sz="2000" dirty="0"/>
            <a:t>混纺织物</a:t>
          </a:r>
        </a:p>
      </dgm:t>
    </dgm:pt>
    <dgm:pt modelId="{6A1A21F9-96D2-4E24-9329-09287DA738B1}" type="parTrans" cxnId="{08A37F4B-50D2-4FE5-A6CC-E84139B3D392}">
      <dgm:prSet custT="1"/>
      <dgm:spPr/>
      <dgm:t>
        <a:bodyPr/>
        <a:lstStyle/>
        <a:p>
          <a:endParaRPr lang="zh-CN" altLang="en-US" sz="2000"/>
        </a:p>
      </dgm:t>
    </dgm:pt>
    <dgm:pt modelId="{A6BEFE61-2EB9-4523-AF3A-722A7EB54AA9}" type="sibTrans" cxnId="{08A37F4B-50D2-4FE5-A6CC-E84139B3D392}">
      <dgm:prSet/>
      <dgm:spPr/>
      <dgm:t>
        <a:bodyPr/>
        <a:lstStyle/>
        <a:p>
          <a:endParaRPr lang="zh-CN" altLang="en-US" sz="2000"/>
        </a:p>
      </dgm:t>
    </dgm:pt>
    <dgm:pt modelId="{41BF65E0-CC2A-44EE-8099-A6FD9BCC3490}">
      <dgm:prSet phldrT="[文本]" custT="1"/>
      <dgm:spPr/>
      <dgm:t>
        <a:bodyPr/>
        <a:lstStyle/>
        <a:p>
          <a:r>
            <a:rPr lang="zh-CN" altLang="en-US" sz="2000" dirty="0"/>
            <a:t>交织织物</a:t>
          </a:r>
        </a:p>
      </dgm:t>
    </dgm:pt>
    <dgm:pt modelId="{E038B5E5-796A-436F-8125-F790B68BF1AE}" type="parTrans" cxnId="{0027B1B0-490D-4DD2-B8BC-45D856F78ACA}">
      <dgm:prSet custT="1"/>
      <dgm:spPr/>
      <dgm:t>
        <a:bodyPr/>
        <a:lstStyle/>
        <a:p>
          <a:endParaRPr lang="zh-CN" altLang="en-US" sz="2000"/>
        </a:p>
      </dgm:t>
    </dgm:pt>
    <dgm:pt modelId="{F25E2E1A-2466-41F7-A864-4027E4EA9680}" type="sibTrans" cxnId="{0027B1B0-490D-4DD2-B8BC-45D856F78ACA}">
      <dgm:prSet/>
      <dgm:spPr/>
      <dgm:t>
        <a:bodyPr/>
        <a:lstStyle/>
        <a:p>
          <a:endParaRPr lang="zh-CN" altLang="en-US" sz="2000"/>
        </a:p>
      </dgm:t>
    </dgm:pt>
    <dgm:pt modelId="{37B062C5-F4A7-4EC7-AA84-35C8652B6AB5}">
      <dgm:prSet phldrT="[文本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sz="2000" dirty="0">
              <a:latin typeface="+mn-ea"/>
              <a:ea typeface="+mn-ea"/>
            </a:rPr>
            <a:t>涤</a:t>
          </a:r>
          <a:r>
            <a:rPr lang="en-US" altLang="zh-CN" sz="2000" dirty="0">
              <a:latin typeface="+mn-ea"/>
              <a:ea typeface="+mn-ea"/>
            </a:rPr>
            <a:t>/</a:t>
          </a:r>
          <a:r>
            <a:rPr lang="zh-CN" altLang="en-US" sz="2000" dirty="0">
              <a:latin typeface="+mn-ea"/>
              <a:ea typeface="+mn-ea"/>
            </a:rPr>
            <a:t>棉织物、毛</a:t>
          </a:r>
          <a:r>
            <a:rPr lang="en-US" altLang="zh-CN" sz="2000" dirty="0">
              <a:latin typeface="+mn-ea"/>
              <a:ea typeface="+mn-ea"/>
            </a:rPr>
            <a:t>/</a:t>
          </a:r>
          <a:r>
            <a:rPr lang="zh-CN" altLang="en-US" sz="2000" dirty="0">
              <a:latin typeface="+mn-ea"/>
              <a:ea typeface="+mn-ea"/>
            </a:rPr>
            <a:t>涤、</a:t>
          </a:r>
          <a:endParaRPr lang="en-US" altLang="zh-CN" sz="2000" dirty="0">
            <a:latin typeface="+mn-ea"/>
            <a:ea typeface="+mn-ea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sz="2000" dirty="0">
              <a:latin typeface="+mn-ea"/>
              <a:ea typeface="+mn-ea"/>
            </a:rPr>
            <a:t>棉</a:t>
          </a:r>
          <a:r>
            <a:rPr lang="en-US" altLang="zh-CN" sz="2000" dirty="0">
              <a:latin typeface="+mn-ea"/>
              <a:ea typeface="+mn-ea"/>
            </a:rPr>
            <a:t>/</a:t>
          </a:r>
          <a:r>
            <a:rPr lang="zh-CN" altLang="en-US" sz="2000" dirty="0">
              <a:latin typeface="+mn-ea"/>
              <a:ea typeface="+mn-ea"/>
            </a:rPr>
            <a:t>麻</a:t>
          </a:r>
        </a:p>
      </dgm:t>
    </dgm:pt>
    <dgm:pt modelId="{1ED429AF-E265-42D9-AC40-63752D035310}" type="parTrans" cxnId="{8CAAC5F3-FA6C-4686-9BB1-7E2C341357F8}">
      <dgm:prSet custT="1"/>
      <dgm:spPr/>
      <dgm:t>
        <a:bodyPr/>
        <a:lstStyle/>
        <a:p>
          <a:endParaRPr lang="zh-CN" altLang="en-US" sz="2000"/>
        </a:p>
      </dgm:t>
    </dgm:pt>
    <dgm:pt modelId="{F0C3CF53-AAC2-461F-A36E-DB35B527F6D1}" type="sibTrans" cxnId="{8CAAC5F3-FA6C-4686-9BB1-7E2C341357F8}">
      <dgm:prSet/>
      <dgm:spPr/>
      <dgm:t>
        <a:bodyPr/>
        <a:lstStyle/>
        <a:p>
          <a:endParaRPr lang="zh-CN" altLang="en-US" sz="2000"/>
        </a:p>
      </dgm:t>
    </dgm:pt>
    <dgm:pt modelId="{CCA0EAEB-9CAC-4ACD-A866-14176C454498}">
      <dgm:prSet phldrT="[文本]" custT="1"/>
      <dgm:spPr/>
      <dgm:t>
        <a:bodyPr/>
        <a:lstStyle/>
        <a:p>
          <a:r>
            <a:rPr lang="zh-CN" altLang="en-US" sz="2000" b="0" i="0" dirty="0"/>
            <a:t>涤丝交织绸、粘胶</a:t>
          </a:r>
          <a:r>
            <a:rPr lang="en-US" altLang="zh-CN" sz="2000" b="0" i="0" dirty="0"/>
            <a:t>/</a:t>
          </a:r>
          <a:r>
            <a:rPr lang="zh-CN" altLang="en-US" sz="2000" b="0" i="0" dirty="0"/>
            <a:t>涤纶交织</a:t>
          </a:r>
          <a:endParaRPr lang="zh-CN" altLang="en-US" sz="2000" dirty="0"/>
        </a:p>
      </dgm:t>
    </dgm:pt>
    <dgm:pt modelId="{53E3FEE8-B1D7-4D86-8C0E-790AC714D440}" type="parTrans" cxnId="{800B31C1-8C3E-4268-AADF-77DAAFCE251E}">
      <dgm:prSet custT="1"/>
      <dgm:spPr/>
      <dgm:t>
        <a:bodyPr/>
        <a:lstStyle/>
        <a:p>
          <a:endParaRPr lang="zh-CN" altLang="en-US" sz="2000"/>
        </a:p>
      </dgm:t>
    </dgm:pt>
    <dgm:pt modelId="{F7809A73-8729-4396-BEA6-BAD369CD448A}" type="sibTrans" cxnId="{800B31C1-8C3E-4268-AADF-77DAAFCE251E}">
      <dgm:prSet/>
      <dgm:spPr/>
      <dgm:t>
        <a:bodyPr/>
        <a:lstStyle/>
        <a:p>
          <a:endParaRPr lang="zh-CN" altLang="en-US" sz="2000"/>
        </a:p>
      </dgm:t>
    </dgm:pt>
    <dgm:pt modelId="{56240473-D40D-4127-99AA-8E1995E79CE3}" type="pres">
      <dgm:prSet presAssocID="{E9A1DAC6-16AC-4095-A984-73D129139F3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03BFE35-17CE-4BE1-A48B-CB09B2F5732B}" type="pres">
      <dgm:prSet presAssocID="{07D70D09-DB46-45FF-A3E4-E472A930D461}" presName="root1" presStyleCnt="0"/>
      <dgm:spPr/>
    </dgm:pt>
    <dgm:pt modelId="{AFF65EE5-5308-4450-B950-3E2A0F7137C0}" type="pres">
      <dgm:prSet presAssocID="{07D70D09-DB46-45FF-A3E4-E472A930D461}" presName="LevelOneTextNode" presStyleLbl="node0" presStyleIdx="0" presStyleCnt="1">
        <dgm:presLayoutVars>
          <dgm:chPref val="3"/>
        </dgm:presLayoutVars>
      </dgm:prSet>
      <dgm:spPr/>
    </dgm:pt>
    <dgm:pt modelId="{FBDBE468-9D4D-41FB-AA6E-7F55FFFCC195}" type="pres">
      <dgm:prSet presAssocID="{07D70D09-DB46-45FF-A3E4-E472A930D461}" presName="level2hierChild" presStyleCnt="0"/>
      <dgm:spPr/>
    </dgm:pt>
    <dgm:pt modelId="{42DE1D88-9EA5-4572-9E69-86A2878B7C69}" type="pres">
      <dgm:prSet presAssocID="{68369239-FBF4-463E-AD48-69ADE5168A23}" presName="conn2-1" presStyleLbl="parChTrans1D2" presStyleIdx="0" presStyleCnt="3"/>
      <dgm:spPr/>
    </dgm:pt>
    <dgm:pt modelId="{EB435240-00D8-450A-B97E-C214A84D8F03}" type="pres">
      <dgm:prSet presAssocID="{68369239-FBF4-463E-AD48-69ADE5168A23}" presName="connTx" presStyleLbl="parChTrans1D2" presStyleIdx="0" presStyleCnt="3"/>
      <dgm:spPr/>
    </dgm:pt>
    <dgm:pt modelId="{B08133CF-526B-4E15-8798-1AFFDA298D63}" type="pres">
      <dgm:prSet presAssocID="{7231F686-4DFA-4F07-B141-A9F596C7FC80}" presName="root2" presStyleCnt="0"/>
      <dgm:spPr/>
    </dgm:pt>
    <dgm:pt modelId="{A4C46100-9423-47A6-BC81-FCCB16B68C65}" type="pres">
      <dgm:prSet presAssocID="{7231F686-4DFA-4F07-B141-A9F596C7FC80}" presName="LevelTwoTextNode" presStyleLbl="node2" presStyleIdx="0" presStyleCnt="3">
        <dgm:presLayoutVars>
          <dgm:chPref val="3"/>
        </dgm:presLayoutVars>
      </dgm:prSet>
      <dgm:spPr/>
    </dgm:pt>
    <dgm:pt modelId="{75CFCD9E-B1B6-41A8-9126-FC1A629BCE2C}" type="pres">
      <dgm:prSet presAssocID="{7231F686-4DFA-4F07-B141-A9F596C7FC80}" presName="level3hierChild" presStyleCnt="0"/>
      <dgm:spPr/>
    </dgm:pt>
    <dgm:pt modelId="{29BBD4A8-FA56-47C2-BCDE-050487B270AE}" type="pres">
      <dgm:prSet presAssocID="{FD00C3F2-1477-460D-9676-10C3EEA78624}" presName="conn2-1" presStyleLbl="parChTrans1D3" presStyleIdx="0" presStyleCnt="3"/>
      <dgm:spPr/>
    </dgm:pt>
    <dgm:pt modelId="{291446F6-15A3-44DE-B0A7-7AFB3FF90A92}" type="pres">
      <dgm:prSet presAssocID="{FD00C3F2-1477-460D-9676-10C3EEA78624}" presName="connTx" presStyleLbl="parChTrans1D3" presStyleIdx="0" presStyleCnt="3"/>
      <dgm:spPr/>
    </dgm:pt>
    <dgm:pt modelId="{EF3C1226-1AA8-4C68-B270-B1C73B0968B1}" type="pres">
      <dgm:prSet presAssocID="{62E0B702-29C7-4BB6-953C-F55D97406C26}" presName="root2" presStyleCnt="0"/>
      <dgm:spPr/>
    </dgm:pt>
    <dgm:pt modelId="{3B5C9B8D-7EED-4134-82E9-571CE7120F9D}" type="pres">
      <dgm:prSet presAssocID="{62E0B702-29C7-4BB6-953C-F55D97406C26}" presName="LevelTwoTextNode" presStyleLbl="node3" presStyleIdx="0" presStyleCnt="3" custScaleX="200536">
        <dgm:presLayoutVars>
          <dgm:chPref val="3"/>
        </dgm:presLayoutVars>
      </dgm:prSet>
      <dgm:spPr/>
    </dgm:pt>
    <dgm:pt modelId="{25B35A9F-A4B7-4AAD-B613-75067770AC49}" type="pres">
      <dgm:prSet presAssocID="{62E0B702-29C7-4BB6-953C-F55D97406C26}" presName="level3hierChild" presStyleCnt="0"/>
      <dgm:spPr/>
    </dgm:pt>
    <dgm:pt modelId="{0D62BA38-8214-48DD-B6ED-1865EB4BA659}" type="pres">
      <dgm:prSet presAssocID="{6A1A21F9-96D2-4E24-9329-09287DA738B1}" presName="conn2-1" presStyleLbl="parChTrans1D2" presStyleIdx="1" presStyleCnt="3"/>
      <dgm:spPr/>
    </dgm:pt>
    <dgm:pt modelId="{165243B2-3061-4D94-9374-9D62653D2664}" type="pres">
      <dgm:prSet presAssocID="{6A1A21F9-96D2-4E24-9329-09287DA738B1}" presName="connTx" presStyleLbl="parChTrans1D2" presStyleIdx="1" presStyleCnt="3"/>
      <dgm:spPr/>
    </dgm:pt>
    <dgm:pt modelId="{5D6C0A10-ED78-43C9-8670-ADBC62985221}" type="pres">
      <dgm:prSet presAssocID="{5D23300D-804D-497E-BE88-4CF93930E15B}" presName="root2" presStyleCnt="0"/>
      <dgm:spPr/>
    </dgm:pt>
    <dgm:pt modelId="{6FF55203-C9C4-4C47-9D7B-D1A2FBF0713A}" type="pres">
      <dgm:prSet presAssocID="{5D23300D-804D-497E-BE88-4CF93930E15B}" presName="LevelTwoTextNode" presStyleLbl="node2" presStyleIdx="1" presStyleCnt="3">
        <dgm:presLayoutVars>
          <dgm:chPref val="3"/>
        </dgm:presLayoutVars>
      </dgm:prSet>
      <dgm:spPr/>
    </dgm:pt>
    <dgm:pt modelId="{4D1F4A48-7A5A-4B36-A4B5-C3F6971CBA91}" type="pres">
      <dgm:prSet presAssocID="{5D23300D-804D-497E-BE88-4CF93930E15B}" presName="level3hierChild" presStyleCnt="0"/>
      <dgm:spPr/>
    </dgm:pt>
    <dgm:pt modelId="{CB6231B1-9DDD-4901-B39A-2EA0B93CD25F}" type="pres">
      <dgm:prSet presAssocID="{1ED429AF-E265-42D9-AC40-63752D035310}" presName="conn2-1" presStyleLbl="parChTrans1D3" presStyleIdx="1" presStyleCnt="3"/>
      <dgm:spPr/>
    </dgm:pt>
    <dgm:pt modelId="{22AFACA0-F8FC-44C7-9877-396095BCF54E}" type="pres">
      <dgm:prSet presAssocID="{1ED429AF-E265-42D9-AC40-63752D035310}" presName="connTx" presStyleLbl="parChTrans1D3" presStyleIdx="1" presStyleCnt="3"/>
      <dgm:spPr/>
    </dgm:pt>
    <dgm:pt modelId="{9D5785B4-19DB-4FD7-B16A-4E589B21106E}" type="pres">
      <dgm:prSet presAssocID="{37B062C5-F4A7-4EC7-AA84-35C8652B6AB5}" presName="root2" presStyleCnt="0"/>
      <dgm:spPr/>
    </dgm:pt>
    <dgm:pt modelId="{C7FAA8BD-84D1-4BEE-812D-78361D1666FA}" type="pres">
      <dgm:prSet presAssocID="{37B062C5-F4A7-4EC7-AA84-35C8652B6AB5}" presName="LevelTwoTextNode" presStyleLbl="node3" presStyleIdx="1" presStyleCnt="3" custScaleX="200037">
        <dgm:presLayoutVars>
          <dgm:chPref val="3"/>
        </dgm:presLayoutVars>
      </dgm:prSet>
      <dgm:spPr/>
    </dgm:pt>
    <dgm:pt modelId="{3BA2B0CD-62D2-4A61-99FC-CCE4F4D08D36}" type="pres">
      <dgm:prSet presAssocID="{37B062C5-F4A7-4EC7-AA84-35C8652B6AB5}" presName="level3hierChild" presStyleCnt="0"/>
      <dgm:spPr/>
    </dgm:pt>
    <dgm:pt modelId="{4B22D644-899F-47BF-8F72-0616FD7E86AA}" type="pres">
      <dgm:prSet presAssocID="{E038B5E5-796A-436F-8125-F790B68BF1AE}" presName="conn2-1" presStyleLbl="parChTrans1D2" presStyleIdx="2" presStyleCnt="3"/>
      <dgm:spPr/>
    </dgm:pt>
    <dgm:pt modelId="{26DCF69B-6238-4DBD-934D-2910A1E93015}" type="pres">
      <dgm:prSet presAssocID="{E038B5E5-796A-436F-8125-F790B68BF1AE}" presName="connTx" presStyleLbl="parChTrans1D2" presStyleIdx="2" presStyleCnt="3"/>
      <dgm:spPr/>
    </dgm:pt>
    <dgm:pt modelId="{D37952E4-5588-48A3-9D3E-EAEDF7C0242C}" type="pres">
      <dgm:prSet presAssocID="{41BF65E0-CC2A-44EE-8099-A6FD9BCC3490}" presName="root2" presStyleCnt="0"/>
      <dgm:spPr/>
    </dgm:pt>
    <dgm:pt modelId="{2A617E2B-8CAD-4203-9333-77E6E944538B}" type="pres">
      <dgm:prSet presAssocID="{41BF65E0-CC2A-44EE-8099-A6FD9BCC3490}" presName="LevelTwoTextNode" presStyleLbl="node2" presStyleIdx="2" presStyleCnt="3">
        <dgm:presLayoutVars>
          <dgm:chPref val="3"/>
        </dgm:presLayoutVars>
      </dgm:prSet>
      <dgm:spPr/>
    </dgm:pt>
    <dgm:pt modelId="{D9CE697F-959F-4FE5-B294-AA005C86959D}" type="pres">
      <dgm:prSet presAssocID="{41BF65E0-CC2A-44EE-8099-A6FD9BCC3490}" presName="level3hierChild" presStyleCnt="0"/>
      <dgm:spPr/>
    </dgm:pt>
    <dgm:pt modelId="{04DE1FD4-78F7-4AEC-A79F-7506DD95F0F5}" type="pres">
      <dgm:prSet presAssocID="{53E3FEE8-B1D7-4D86-8C0E-790AC714D440}" presName="conn2-1" presStyleLbl="parChTrans1D3" presStyleIdx="2" presStyleCnt="3"/>
      <dgm:spPr/>
    </dgm:pt>
    <dgm:pt modelId="{722E09A3-4A50-4F52-9A4F-8FDC1FCD7E54}" type="pres">
      <dgm:prSet presAssocID="{53E3FEE8-B1D7-4D86-8C0E-790AC714D440}" presName="connTx" presStyleLbl="parChTrans1D3" presStyleIdx="2" presStyleCnt="3"/>
      <dgm:spPr/>
    </dgm:pt>
    <dgm:pt modelId="{43AADB4D-FADD-442D-8C23-0E83913419E2}" type="pres">
      <dgm:prSet presAssocID="{CCA0EAEB-9CAC-4ACD-A866-14176C454498}" presName="root2" presStyleCnt="0"/>
      <dgm:spPr/>
    </dgm:pt>
    <dgm:pt modelId="{933B8D56-2D6F-44E6-8511-7F38BE6D3962}" type="pres">
      <dgm:prSet presAssocID="{CCA0EAEB-9CAC-4ACD-A866-14176C454498}" presName="LevelTwoTextNode" presStyleLbl="node3" presStyleIdx="2" presStyleCnt="3" custScaleX="200037">
        <dgm:presLayoutVars>
          <dgm:chPref val="3"/>
        </dgm:presLayoutVars>
      </dgm:prSet>
      <dgm:spPr/>
    </dgm:pt>
    <dgm:pt modelId="{2273FBBF-7DF2-434A-B484-205BF776D6D5}" type="pres">
      <dgm:prSet presAssocID="{CCA0EAEB-9CAC-4ACD-A866-14176C454498}" presName="level3hierChild" presStyleCnt="0"/>
      <dgm:spPr/>
    </dgm:pt>
  </dgm:ptLst>
  <dgm:cxnLst>
    <dgm:cxn modelId="{D51D6900-57AA-4C09-9352-B462B7AE22A9}" type="presOf" srcId="{62E0B702-29C7-4BB6-953C-F55D97406C26}" destId="{3B5C9B8D-7EED-4134-82E9-571CE7120F9D}" srcOrd="0" destOrd="0" presId="urn:microsoft.com/office/officeart/2005/8/layout/hierarchy2"/>
    <dgm:cxn modelId="{33C74B01-899B-4C73-92EF-CC16B66E11C3}" type="presOf" srcId="{E038B5E5-796A-436F-8125-F790B68BF1AE}" destId="{26DCF69B-6238-4DBD-934D-2910A1E93015}" srcOrd="1" destOrd="0" presId="urn:microsoft.com/office/officeart/2005/8/layout/hierarchy2"/>
    <dgm:cxn modelId="{4174E406-12A5-4DB0-A706-E36061F1C5D0}" type="presOf" srcId="{7231F686-4DFA-4F07-B141-A9F596C7FC80}" destId="{A4C46100-9423-47A6-BC81-FCCB16B68C65}" srcOrd="0" destOrd="0" presId="urn:microsoft.com/office/officeart/2005/8/layout/hierarchy2"/>
    <dgm:cxn modelId="{03C72219-DA34-4C4D-B623-D3D1D1B492A7}" type="presOf" srcId="{68369239-FBF4-463E-AD48-69ADE5168A23}" destId="{EB435240-00D8-450A-B97E-C214A84D8F03}" srcOrd="1" destOrd="0" presId="urn:microsoft.com/office/officeart/2005/8/layout/hierarchy2"/>
    <dgm:cxn modelId="{7CDC4635-21A3-4783-AEBD-5E7D4C1E4896}" type="presOf" srcId="{41BF65E0-CC2A-44EE-8099-A6FD9BCC3490}" destId="{2A617E2B-8CAD-4203-9333-77E6E944538B}" srcOrd="0" destOrd="0" presId="urn:microsoft.com/office/officeart/2005/8/layout/hierarchy2"/>
    <dgm:cxn modelId="{849CAE40-BB70-4AC4-9D08-DD9631330395}" type="presOf" srcId="{53E3FEE8-B1D7-4D86-8C0E-790AC714D440}" destId="{722E09A3-4A50-4F52-9A4F-8FDC1FCD7E54}" srcOrd="1" destOrd="0" presId="urn:microsoft.com/office/officeart/2005/8/layout/hierarchy2"/>
    <dgm:cxn modelId="{E59B3B5E-42B3-4189-83CF-5A6C3D8B7671}" type="presOf" srcId="{53E3FEE8-B1D7-4D86-8C0E-790AC714D440}" destId="{04DE1FD4-78F7-4AEC-A79F-7506DD95F0F5}" srcOrd="0" destOrd="0" presId="urn:microsoft.com/office/officeart/2005/8/layout/hierarchy2"/>
    <dgm:cxn modelId="{08A37F4B-50D2-4FE5-A6CC-E84139B3D392}" srcId="{07D70D09-DB46-45FF-A3E4-E472A930D461}" destId="{5D23300D-804D-497E-BE88-4CF93930E15B}" srcOrd="1" destOrd="0" parTransId="{6A1A21F9-96D2-4E24-9329-09287DA738B1}" sibTransId="{A6BEFE61-2EB9-4523-AF3A-722A7EB54AA9}"/>
    <dgm:cxn modelId="{7A4B7573-D404-4EA6-8D84-CEA067D1E686}" type="presOf" srcId="{FD00C3F2-1477-460D-9676-10C3EEA78624}" destId="{291446F6-15A3-44DE-B0A7-7AFB3FF90A92}" srcOrd="1" destOrd="0" presId="urn:microsoft.com/office/officeart/2005/8/layout/hierarchy2"/>
    <dgm:cxn modelId="{C1C61074-4E1E-4865-82EB-B9B5797B80EE}" type="presOf" srcId="{1ED429AF-E265-42D9-AC40-63752D035310}" destId="{CB6231B1-9DDD-4901-B39A-2EA0B93CD25F}" srcOrd="0" destOrd="0" presId="urn:microsoft.com/office/officeart/2005/8/layout/hierarchy2"/>
    <dgm:cxn modelId="{39079778-7648-4335-8485-431DA056C103}" srcId="{7231F686-4DFA-4F07-B141-A9F596C7FC80}" destId="{62E0B702-29C7-4BB6-953C-F55D97406C26}" srcOrd="0" destOrd="0" parTransId="{FD00C3F2-1477-460D-9676-10C3EEA78624}" sibTransId="{B3B6AA76-6CD7-40E0-987B-2CAE7E82E38E}"/>
    <dgm:cxn modelId="{B51F125A-4D09-4B93-A799-F303E0814868}" type="presOf" srcId="{E038B5E5-796A-436F-8125-F790B68BF1AE}" destId="{4B22D644-899F-47BF-8F72-0616FD7E86AA}" srcOrd="0" destOrd="0" presId="urn:microsoft.com/office/officeart/2005/8/layout/hierarchy2"/>
    <dgm:cxn modelId="{B6365D80-9E9C-4638-BE79-A2BF66349A6B}" type="presOf" srcId="{6A1A21F9-96D2-4E24-9329-09287DA738B1}" destId="{0D62BA38-8214-48DD-B6ED-1865EB4BA659}" srcOrd="0" destOrd="0" presId="urn:microsoft.com/office/officeart/2005/8/layout/hierarchy2"/>
    <dgm:cxn modelId="{362D4A9B-AB0E-408F-ACCF-B4751798175A}" type="presOf" srcId="{68369239-FBF4-463E-AD48-69ADE5168A23}" destId="{42DE1D88-9EA5-4572-9E69-86A2878B7C69}" srcOrd="0" destOrd="0" presId="urn:microsoft.com/office/officeart/2005/8/layout/hierarchy2"/>
    <dgm:cxn modelId="{70194B9C-0209-4F01-88F6-13EC72B212AB}" type="presOf" srcId="{37B062C5-F4A7-4EC7-AA84-35C8652B6AB5}" destId="{C7FAA8BD-84D1-4BEE-812D-78361D1666FA}" srcOrd="0" destOrd="0" presId="urn:microsoft.com/office/officeart/2005/8/layout/hierarchy2"/>
    <dgm:cxn modelId="{4492359D-2815-41FF-975D-5FF917E66338}" type="presOf" srcId="{1ED429AF-E265-42D9-AC40-63752D035310}" destId="{22AFACA0-F8FC-44C7-9877-396095BCF54E}" srcOrd="1" destOrd="0" presId="urn:microsoft.com/office/officeart/2005/8/layout/hierarchy2"/>
    <dgm:cxn modelId="{C54A38A3-AA79-400B-A948-B2480BD898A4}" type="presOf" srcId="{CCA0EAEB-9CAC-4ACD-A866-14176C454498}" destId="{933B8D56-2D6F-44E6-8511-7F38BE6D3962}" srcOrd="0" destOrd="0" presId="urn:microsoft.com/office/officeart/2005/8/layout/hierarchy2"/>
    <dgm:cxn modelId="{0027B1B0-490D-4DD2-B8BC-45D856F78ACA}" srcId="{07D70D09-DB46-45FF-A3E4-E472A930D461}" destId="{41BF65E0-CC2A-44EE-8099-A6FD9BCC3490}" srcOrd="2" destOrd="0" parTransId="{E038B5E5-796A-436F-8125-F790B68BF1AE}" sibTransId="{F25E2E1A-2466-41F7-A864-4027E4EA9680}"/>
    <dgm:cxn modelId="{19D47EB3-CA63-4253-A5EC-F857EDB0E97D}" type="presOf" srcId="{5D23300D-804D-497E-BE88-4CF93930E15B}" destId="{6FF55203-C9C4-4C47-9D7B-D1A2FBF0713A}" srcOrd="0" destOrd="0" presId="urn:microsoft.com/office/officeart/2005/8/layout/hierarchy2"/>
    <dgm:cxn modelId="{02D236BD-4AE0-45F5-9AB6-BD086897B220}" srcId="{07D70D09-DB46-45FF-A3E4-E472A930D461}" destId="{7231F686-4DFA-4F07-B141-A9F596C7FC80}" srcOrd="0" destOrd="0" parTransId="{68369239-FBF4-463E-AD48-69ADE5168A23}" sibTransId="{E40076E6-E462-4B41-B8EB-94A99BEAC5D2}"/>
    <dgm:cxn modelId="{800B31C1-8C3E-4268-AADF-77DAAFCE251E}" srcId="{41BF65E0-CC2A-44EE-8099-A6FD9BCC3490}" destId="{CCA0EAEB-9CAC-4ACD-A866-14176C454498}" srcOrd="0" destOrd="0" parTransId="{53E3FEE8-B1D7-4D86-8C0E-790AC714D440}" sibTransId="{F7809A73-8729-4396-BEA6-BAD369CD448A}"/>
    <dgm:cxn modelId="{FFBAA7D5-2F7E-45CA-98E2-A28CA2404228}" type="presOf" srcId="{07D70D09-DB46-45FF-A3E4-E472A930D461}" destId="{AFF65EE5-5308-4450-B950-3E2A0F7137C0}" srcOrd="0" destOrd="0" presId="urn:microsoft.com/office/officeart/2005/8/layout/hierarchy2"/>
    <dgm:cxn modelId="{C7AFD6D5-CF0C-4DB9-91B2-D171F902764D}" type="presOf" srcId="{FD00C3F2-1477-460D-9676-10C3EEA78624}" destId="{29BBD4A8-FA56-47C2-BCDE-050487B270AE}" srcOrd="0" destOrd="0" presId="urn:microsoft.com/office/officeart/2005/8/layout/hierarchy2"/>
    <dgm:cxn modelId="{84E73ED6-B26D-40C7-AA3D-891B7EE6F06E}" srcId="{E9A1DAC6-16AC-4095-A984-73D129139F37}" destId="{07D70D09-DB46-45FF-A3E4-E472A930D461}" srcOrd="0" destOrd="0" parTransId="{5B469912-61F8-4176-ABA5-DF5B1DB81175}" sibTransId="{50BBE852-B5A9-4FBD-AB3B-1D1DB56234B2}"/>
    <dgm:cxn modelId="{A878AAD8-A612-48E0-955F-ACFBF35E63FC}" type="presOf" srcId="{6A1A21F9-96D2-4E24-9329-09287DA738B1}" destId="{165243B2-3061-4D94-9374-9D62653D2664}" srcOrd="1" destOrd="0" presId="urn:microsoft.com/office/officeart/2005/8/layout/hierarchy2"/>
    <dgm:cxn modelId="{589617F3-BD29-4F45-932E-792A79A84133}" type="presOf" srcId="{E9A1DAC6-16AC-4095-A984-73D129139F37}" destId="{56240473-D40D-4127-99AA-8E1995E79CE3}" srcOrd="0" destOrd="0" presId="urn:microsoft.com/office/officeart/2005/8/layout/hierarchy2"/>
    <dgm:cxn modelId="{8CAAC5F3-FA6C-4686-9BB1-7E2C341357F8}" srcId="{5D23300D-804D-497E-BE88-4CF93930E15B}" destId="{37B062C5-F4A7-4EC7-AA84-35C8652B6AB5}" srcOrd="0" destOrd="0" parTransId="{1ED429AF-E265-42D9-AC40-63752D035310}" sibTransId="{F0C3CF53-AAC2-461F-A36E-DB35B527F6D1}"/>
    <dgm:cxn modelId="{0A6941CE-5976-47D9-884B-117BDFD5AAFD}" type="presParOf" srcId="{56240473-D40D-4127-99AA-8E1995E79CE3}" destId="{B03BFE35-17CE-4BE1-A48B-CB09B2F5732B}" srcOrd="0" destOrd="0" presId="urn:microsoft.com/office/officeart/2005/8/layout/hierarchy2"/>
    <dgm:cxn modelId="{2B89C2F5-158B-420B-BC8B-F476248E1ED2}" type="presParOf" srcId="{B03BFE35-17CE-4BE1-A48B-CB09B2F5732B}" destId="{AFF65EE5-5308-4450-B950-3E2A0F7137C0}" srcOrd="0" destOrd="0" presId="urn:microsoft.com/office/officeart/2005/8/layout/hierarchy2"/>
    <dgm:cxn modelId="{77A3EA2B-9C0B-4C3A-B8EB-42C6E8EF0C60}" type="presParOf" srcId="{B03BFE35-17CE-4BE1-A48B-CB09B2F5732B}" destId="{FBDBE468-9D4D-41FB-AA6E-7F55FFFCC195}" srcOrd="1" destOrd="0" presId="urn:microsoft.com/office/officeart/2005/8/layout/hierarchy2"/>
    <dgm:cxn modelId="{CC655596-FE34-4CBC-A867-E4FAC53560A9}" type="presParOf" srcId="{FBDBE468-9D4D-41FB-AA6E-7F55FFFCC195}" destId="{42DE1D88-9EA5-4572-9E69-86A2878B7C69}" srcOrd="0" destOrd="0" presId="urn:microsoft.com/office/officeart/2005/8/layout/hierarchy2"/>
    <dgm:cxn modelId="{2260A0BE-CA22-49FA-9CC9-E773B00AACED}" type="presParOf" srcId="{42DE1D88-9EA5-4572-9E69-86A2878B7C69}" destId="{EB435240-00D8-450A-B97E-C214A84D8F03}" srcOrd="0" destOrd="0" presId="urn:microsoft.com/office/officeart/2005/8/layout/hierarchy2"/>
    <dgm:cxn modelId="{AC93D374-FACE-4F70-9731-DE9F0C79B410}" type="presParOf" srcId="{FBDBE468-9D4D-41FB-AA6E-7F55FFFCC195}" destId="{B08133CF-526B-4E15-8798-1AFFDA298D63}" srcOrd="1" destOrd="0" presId="urn:microsoft.com/office/officeart/2005/8/layout/hierarchy2"/>
    <dgm:cxn modelId="{E18F78E2-47BF-488C-B22C-5271BF2ADEFA}" type="presParOf" srcId="{B08133CF-526B-4E15-8798-1AFFDA298D63}" destId="{A4C46100-9423-47A6-BC81-FCCB16B68C65}" srcOrd="0" destOrd="0" presId="urn:microsoft.com/office/officeart/2005/8/layout/hierarchy2"/>
    <dgm:cxn modelId="{55D006C2-F353-4BFF-B8ED-2C90EBCAB388}" type="presParOf" srcId="{B08133CF-526B-4E15-8798-1AFFDA298D63}" destId="{75CFCD9E-B1B6-41A8-9126-FC1A629BCE2C}" srcOrd="1" destOrd="0" presId="urn:microsoft.com/office/officeart/2005/8/layout/hierarchy2"/>
    <dgm:cxn modelId="{65F80639-5F4E-4505-91BF-50018E2EA1CA}" type="presParOf" srcId="{75CFCD9E-B1B6-41A8-9126-FC1A629BCE2C}" destId="{29BBD4A8-FA56-47C2-BCDE-050487B270AE}" srcOrd="0" destOrd="0" presId="urn:microsoft.com/office/officeart/2005/8/layout/hierarchy2"/>
    <dgm:cxn modelId="{B587F5F6-35CC-4BB0-BF5D-6126C6CAADFC}" type="presParOf" srcId="{29BBD4A8-FA56-47C2-BCDE-050487B270AE}" destId="{291446F6-15A3-44DE-B0A7-7AFB3FF90A92}" srcOrd="0" destOrd="0" presId="urn:microsoft.com/office/officeart/2005/8/layout/hierarchy2"/>
    <dgm:cxn modelId="{D9E47237-BFE5-4A7B-8ACC-1ED046E6291F}" type="presParOf" srcId="{75CFCD9E-B1B6-41A8-9126-FC1A629BCE2C}" destId="{EF3C1226-1AA8-4C68-B270-B1C73B0968B1}" srcOrd="1" destOrd="0" presId="urn:microsoft.com/office/officeart/2005/8/layout/hierarchy2"/>
    <dgm:cxn modelId="{E21E9AA8-D8A3-4C01-962C-ADBB05078685}" type="presParOf" srcId="{EF3C1226-1AA8-4C68-B270-B1C73B0968B1}" destId="{3B5C9B8D-7EED-4134-82E9-571CE7120F9D}" srcOrd="0" destOrd="0" presId="urn:microsoft.com/office/officeart/2005/8/layout/hierarchy2"/>
    <dgm:cxn modelId="{BF6EE7C9-1F1C-4A63-8D45-AF7DB3D9CD3A}" type="presParOf" srcId="{EF3C1226-1AA8-4C68-B270-B1C73B0968B1}" destId="{25B35A9F-A4B7-4AAD-B613-75067770AC49}" srcOrd="1" destOrd="0" presId="urn:microsoft.com/office/officeart/2005/8/layout/hierarchy2"/>
    <dgm:cxn modelId="{9950D89E-85F7-4F70-ADC3-8045185618A9}" type="presParOf" srcId="{FBDBE468-9D4D-41FB-AA6E-7F55FFFCC195}" destId="{0D62BA38-8214-48DD-B6ED-1865EB4BA659}" srcOrd="2" destOrd="0" presId="urn:microsoft.com/office/officeart/2005/8/layout/hierarchy2"/>
    <dgm:cxn modelId="{1CE046F3-84E0-4636-BAF7-25962EB4CFEB}" type="presParOf" srcId="{0D62BA38-8214-48DD-B6ED-1865EB4BA659}" destId="{165243B2-3061-4D94-9374-9D62653D2664}" srcOrd="0" destOrd="0" presId="urn:microsoft.com/office/officeart/2005/8/layout/hierarchy2"/>
    <dgm:cxn modelId="{8CB11203-DE0C-4FEB-96CF-0BADA7B15808}" type="presParOf" srcId="{FBDBE468-9D4D-41FB-AA6E-7F55FFFCC195}" destId="{5D6C0A10-ED78-43C9-8670-ADBC62985221}" srcOrd="3" destOrd="0" presId="urn:microsoft.com/office/officeart/2005/8/layout/hierarchy2"/>
    <dgm:cxn modelId="{2CE258F7-1B26-41F6-A4B6-B181D9535403}" type="presParOf" srcId="{5D6C0A10-ED78-43C9-8670-ADBC62985221}" destId="{6FF55203-C9C4-4C47-9D7B-D1A2FBF0713A}" srcOrd="0" destOrd="0" presId="urn:microsoft.com/office/officeart/2005/8/layout/hierarchy2"/>
    <dgm:cxn modelId="{1E5E49F4-658A-4B68-801D-2F27892A0AD1}" type="presParOf" srcId="{5D6C0A10-ED78-43C9-8670-ADBC62985221}" destId="{4D1F4A48-7A5A-4B36-A4B5-C3F6971CBA91}" srcOrd="1" destOrd="0" presId="urn:microsoft.com/office/officeart/2005/8/layout/hierarchy2"/>
    <dgm:cxn modelId="{4EABEE8A-83C0-4C38-95CE-EF3E2ABB53F7}" type="presParOf" srcId="{4D1F4A48-7A5A-4B36-A4B5-C3F6971CBA91}" destId="{CB6231B1-9DDD-4901-B39A-2EA0B93CD25F}" srcOrd="0" destOrd="0" presId="urn:microsoft.com/office/officeart/2005/8/layout/hierarchy2"/>
    <dgm:cxn modelId="{EE98B39A-7194-45DA-ADB6-BEAAA1DCACE3}" type="presParOf" srcId="{CB6231B1-9DDD-4901-B39A-2EA0B93CD25F}" destId="{22AFACA0-F8FC-44C7-9877-396095BCF54E}" srcOrd="0" destOrd="0" presId="urn:microsoft.com/office/officeart/2005/8/layout/hierarchy2"/>
    <dgm:cxn modelId="{929FAA3B-6F07-4D79-9C46-F6C59836FA54}" type="presParOf" srcId="{4D1F4A48-7A5A-4B36-A4B5-C3F6971CBA91}" destId="{9D5785B4-19DB-4FD7-B16A-4E589B21106E}" srcOrd="1" destOrd="0" presId="urn:microsoft.com/office/officeart/2005/8/layout/hierarchy2"/>
    <dgm:cxn modelId="{E898885D-3B48-4978-B6FE-99026DE1D659}" type="presParOf" srcId="{9D5785B4-19DB-4FD7-B16A-4E589B21106E}" destId="{C7FAA8BD-84D1-4BEE-812D-78361D1666FA}" srcOrd="0" destOrd="0" presId="urn:microsoft.com/office/officeart/2005/8/layout/hierarchy2"/>
    <dgm:cxn modelId="{0C34484F-8E6A-483D-AEB4-FD811F2AFC09}" type="presParOf" srcId="{9D5785B4-19DB-4FD7-B16A-4E589B21106E}" destId="{3BA2B0CD-62D2-4A61-99FC-CCE4F4D08D36}" srcOrd="1" destOrd="0" presId="urn:microsoft.com/office/officeart/2005/8/layout/hierarchy2"/>
    <dgm:cxn modelId="{E4F4CBB9-2298-41F2-9C1D-8471E04219AB}" type="presParOf" srcId="{FBDBE468-9D4D-41FB-AA6E-7F55FFFCC195}" destId="{4B22D644-899F-47BF-8F72-0616FD7E86AA}" srcOrd="4" destOrd="0" presId="urn:microsoft.com/office/officeart/2005/8/layout/hierarchy2"/>
    <dgm:cxn modelId="{79421AC3-7C1F-4EB3-8F79-1B6EBDAFEDCB}" type="presParOf" srcId="{4B22D644-899F-47BF-8F72-0616FD7E86AA}" destId="{26DCF69B-6238-4DBD-934D-2910A1E93015}" srcOrd="0" destOrd="0" presId="urn:microsoft.com/office/officeart/2005/8/layout/hierarchy2"/>
    <dgm:cxn modelId="{BA7E7A3E-05D9-437A-8533-D0DC7D797390}" type="presParOf" srcId="{FBDBE468-9D4D-41FB-AA6E-7F55FFFCC195}" destId="{D37952E4-5588-48A3-9D3E-EAEDF7C0242C}" srcOrd="5" destOrd="0" presId="urn:microsoft.com/office/officeart/2005/8/layout/hierarchy2"/>
    <dgm:cxn modelId="{A2A9B91C-B4D9-4AD0-822F-D410F1E0ECD6}" type="presParOf" srcId="{D37952E4-5588-48A3-9D3E-EAEDF7C0242C}" destId="{2A617E2B-8CAD-4203-9333-77E6E944538B}" srcOrd="0" destOrd="0" presId="urn:microsoft.com/office/officeart/2005/8/layout/hierarchy2"/>
    <dgm:cxn modelId="{EAA751EB-A00B-41A1-AE22-5810A15827D5}" type="presParOf" srcId="{D37952E4-5588-48A3-9D3E-EAEDF7C0242C}" destId="{D9CE697F-959F-4FE5-B294-AA005C86959D}" srcOrd="1" destOrd="0" presId="urn:microsoft.com/office/officeart/2005/8/layout/hierarchy2"/>
    <dgm:cxn modelId="{0C12026B-B9F6-4EC2-86F0-28178A299053}" type="presParOf" srcId="{D9CE697F-959F-4FE5-B294-AA005C86959D}" destId="{04DE1FD4-78F7-4AEC-A79F-7506DD95F0F5}" srcOrd="0" destOrd="0" presId="urn:microsoft.com/office/officeart/2005/8/layout/hierarchy2"/>
    <dgm:cxn modelId="{AF67B3C8-F3EB-4F80-80ED-8D423FB74A88}" type="presParOf" srcId="{04DE1FD4-78F7-4AEC-A79F-7506DD95F0F5}" destId="{722E09A3-4A50-4F52-9A4F-8FDC1FCD7E54}" srcOrd="0" destOrd="0" presId="urn:microsoft.com/office/officeart/2005/8/layout/hierarchy2"/>
    <dgm:cxn modelId="{6B521E3D-BE1A-470F-B1D6-8F8D361D1255}" type="presParOf" srcId="{D9CE697F-959F-4FE5-B294-AA005C86959D}" destId="{43AADB4D-FADD-442D-8C23-0E83913419E2}" srcOrd="1" destOrd="0" presId="urn:microsoft.com/office/officeart/2005/8/layout/hierarchy2"/>
    <dgm:cxn modelId="{33765F94-D469-4B01-BC19-C056B681D4ED}" type="presParOf" srcId="{43AADB4D-FADD-442D-8C23-0E83913419E2}" destId="{933B8D56-2D6F-44E6-8511-7F38BE6D3962}" srcOrd="0" destOrd="0" presId="urn:microsoft.com/office/officeart/2005/8/layout/hierarchy2"/>
    <dgm:cxn modelId="{BEDA40DC-E0D7-40C0-8F65-58F557048153}" type="presParOf" srcId="{43AADB4D-FADD-442D-8C23-0E83913419E2}" destId="{2273FBBF-7DF2-434A-B484-205BF776D6D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4ABCEC-6A8F-4B6B-BD05-323A163456A6}" type="doc">
      <dgm:prSet loTypeId="urn:microsoft.com/office/officeart/2005/8/layout/hierarchy2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zh-CN" altLang="en-US"/>
        </a:p>
      </dgm:t>
    </dgm:pt>
    <dgm:pt modelId="{4D25D975-60B8-4358-90E9-B8ED895714CE}">
      <dgm:prSet phldrT="[文本]" custT="1"/>
      <dgm:spPr/>
      <dgm:t>
        <a:bodyPr/>
        <a:lstStyle/>
        <a:p>
          <a:r>
            <a:rPr lang="zh-CN" altLang="en-US" sz="2000" dirty="0"/>
            <a:t>成纱工艺</a:t>
          </a:r>
        </a:p>
      </dgm:t>
    </dgm:pt>
    <dgm:pt modelId="{8D7B13F1-FAB1-4129-AE66-EDAED3680B47}" type="parTrans" cxnId="{254F4A5A-C784-48F4-A2B0-ADB39F7B09D7}">
      <dgm:prSet/>
      <dgm:spPr/>
      <dgm:t>
        <a:bodyPr/>
        <a:lstStyle/>
        <a:p>
          <a:endParaRPr lang="zh-CN" altLang="en-US" sz="2000"/>
        </a:p>
      </dgm:t>
    </dgm:pt>
    <dgm:pt modelId="{39676803-0EDD-49C3-980A-1F86ED4C020A}" type="sibTrans" cxnId="{254F4A5A-C784-48F4-A2B0-ADB39F7B09D7}">
      <dgm:prSet/>
      <dgm:spPr/>
      <dgm:t>
        <a:bodyPr/>
        <a:lstStyle/>
        <a:p>
          <a:endParaRPr lang="zh-CN" altLang="en-US" sz="2000"/>
        </a:p>
      </dgm:t>
    </dgm:pt>
    <dgm:pt modelId="{277F32EA-3B6C-415F-A8ED-BEF949E6D35C}">
      <dgm:prSet phldrT="[文本]" custT="1"/>
      <dgm:spPr/>
      <dgm:t>
        <a:bodyPr/>
        <a:lstStyle/>
        <a:p>
          <a:r>
            <a:rPr lang="zh-CN" altLang="en-US" sz="2000" dirty="0"/>
            <a:t>棉型织物</a:t>
          </a:r>
        </a:p>
      </dgm:t>
    </dgm:pt>
    <dgm:pt modelId="{7BE84775-636F-4FA1-8B26-D2EA2F8A04C2}" type="parTrans" cxnId="{C0851CD2-A9D4-4D0D-BE41-463DF2D77FAE}">
      <dgm:prSet custT="1"/>
      <dgm:spPr/>
      <dgm:t>
        <a:bodyPr/>
        <a:lstStyle/>
        <a:p>
          <a:endParaRPr lang="zh-CN" altLang="en-US" sz="2000"/>
        </a:p>
      </dgm:t>
    </dgm:pt>
    <dgm:pt modelId="{AD905980-61A7-48A4-B74B-FC7815059D19}" type="sibTrans" cxnId="{C0851CD2-A9D4-4D0D-BE41-463DF2D77FAE}">
      <dgm:prSet/>
      <dgm:spPr/>
      <dgm:t>
        <a:bodyPr/>
        <a:lstStyle/>
        <a:p>
          <a:endParaRPr lang="zh-CN" altLang="en-US" sz="2000"/>
        </a:p>
      </dgm:t>
    </dgm:pt>
    <dgm:pt modelId="{7282AFD7-8250-4412-A54A-02E56FCC4465}">
      <dgm:prSet phldrT="[文本]" custT="1"/>
      <dgm:spPr/>
      <dgm:t>
        <a:bodyPr/>
        <a:lstStyle/>
        <a:p>
          <a:r>
            <a:rPr lang="zh-CN" altLang="en-US" sz="2000" dirty="0"/>
            <a:t>精梳</a:t>
          </a:r>
        </a:p>
      </dgm:t>
    </dgm:pt>
    <dgm:pt modelId="{8EBAE463-A7A3-4E81-B40E-FF7CDCF1E897}" type="parTrans" cxnId="{5EA623DC-AF12-4EFF-ACC0-A45BA619EB19}">
      <dgm:prSet custT="1"/>
      <dgm:spPr/>
      <dgm:t>
        <a:bodyPr/>
        <a:lstStyle/>
        <a:p>
          <a:endParaRPr lang="zh-CN" altLang="en-US" sz="2000"/>
        </a:p>
      </dgm:t>
    </dgm:pt>
    <dgm:pt modelId="{2FEE2F75-3B59-47A5-B15E-781E49124C23}" type="sibTrans" cxnId="{5EA623DC-AF12-4EFF-ACC0-A45BA619EB19}">
      <dgm:prSet/>
      <dgm:spPr/>
      <dgm:t>
        <a:bodyPr/>
        <a:lstStyle/>
        <a:p>
          <a:endParaRPr lang="zh-CN" altLang="en-US" sz="2000"/>
        </a:p>
      </dgm:t>
    </dgm:pt>
    <dgm:pt modelId="{A5465B4E-46CF-49A0-BEF8-DB41F95365FB}">
      <dgm:prSet phldrT="[文本]" custT="1"/>
      <dgm:spPr/>
      <dgm:t>
        <a:bodyPr/>
        <a:lstStyle/>
        <a:p>
          <a:r>
            <a:rPr lang="zh-CN" altLang="en-US" sz="2000" dirty="0"/>
            <a:t>普梳</a:t>
          </a:r>
        </a:p>
      </dgm:t>
    </dgm:pt>
    <dgm:pt modelId="{0C25D29E-6AD6-4909-A888-EDDBDAACCB11}" type="parTrans" cxnId="{509C1BA0-8E4D-4E2D-A1A0-5C2768375687}">
      <dgm:prSet custT="1"/>
      <dgm:spPr/>
      <dgm:t>
        <a:bodyPr/>
        <a:lstStyle/>
        <a:p>
          <a:endParaRPr lang="zh-CN" altLang="en-US" sz="2000"/>
        </a:p>
      </dgm:t>
    </dgm:pt>
    <dgm:pt modelId="{F80991DE-8942-4D48-8466-E7F0B317310A}" type="sibTrans" cxnId="{509C1BA0-8E4D-4E2D-A1A0-5C2768375687}">
      <dgm:prSet/>
      <dgm:spPr/>
      <dgm:t>
        <a:bodyPr/>
        <a:lstStyle/>
        <a:p>
          <a:endParaRPr lang="zh-CN" altLang="en-US" sz="2000"/>
        </a:p>
      </dgm:t>
    </dgm:pt>
    <dgm:pt modelId="{90B1A55F-E37C-4434-8D32-44D91668380B}">
      <dgm:prSet phldrT="[文本]" custT="1"/>
      <dgm:spPr/>
      <dgm:t>
        <a:bodyPr/>
        <a:lstStyle/>
        <a:p>
          <a:r>
            <a:rPr lang="zh-CN" altLang="en-US" sz="2000" dirty="0"/>
            <a:t>毛型织物</a:t>
          </a:r>
        </a:p>
      </dgm:t>
    </dgm:pt>
    <dgm:pt modelId="{C254C315-00FE-40E7-A352-5F071C0829B8}" type="parTrans" cxnId="{4DBA65F8-8CF0-4D8C-A706-FB176E444C42}">
      <dgm:prSet custT="1"/>
      <dgm:spPr/>
      <dgm:t>
        <a:bodyPr/>
        <a:lstStyle/>
        <a:p>
          <a:endParaRPr lang="zh-CN" altLang="en-US" sz="2000"/>
        </a:p>
      </dgm:t>
    </dgm:pt>
    <dgm:pt modelId="{DB1DD09E-DB9F-4B98-870E-0EB702505ADA}" type="sibTrans" cxnId="{4DBA65F8-8CF0-4D8C-A706-FB176E444C42}">
      <dgm:prSet/>
      <dgm:spPr/>
      <dgm:t>
        <a:bodyPr/>
        <a:lstStyle/>
        <a:p>
          <a:endParaRPr lang="zh-CN" altLang="en-US" sz="2000"/>
        </a:p>
      </dgm:t>
    </dgm:pt>
    <dgm:pt modelId="{70131F35-358F-4F9E-8805-14DD1FBF1D05}">
      <dgm:prSet phldrT="[文本]" custT="1"/>
      <dgm:spPr/>
      <dgm:t>
        <a:bodyPr/>
        <a:lstStyle/>
        <a:p>
          <a:r>
            <a:rPr lang="zh-CN" altLang="en-US" sz="2000" dirty="0"/>
            <a:t>精纺</a:t>
          </a:r>
        </a:p>
      </dgm:t>
    </dgm:pt>
    <dgm:pt modelId="{202FEBDF-4CD5-42BE-9F07-C665B7BD9361}" type="parTrans" cxnId="{F74AA4C2-011C-4C2B-B9AE-715CDC04A604}">
      <dgm:prSet custT="1"/>
      <dgm:spPr/>
      <dgm:t>
        <a:bodyPr/>
        <a:lstStyle/>
        <a:p>
          <a:endParaRPr lang="zh-CN" altLang="en-US" sz="2000"/>
        </a:p>
      </dgm:t>
    </dgm:pt>
    <dgm:pt modelId="{A3DF22D0-8030-43CC-A78A-11CE840E74A6}" type="sibTrans" cxnId="{F74AA4C2-011C-4C2B-B9AE-715CDC04A604}">
      <dgm:prSet/>
      <dgm:spPr/>
      <dgm:t>
        <a:bodyPr/>
        <a:lstStyle/>
        <a:p>
          <a:endParaRPr lang="zh-CN" altLang="en-US" sz="2000"/>
        </a:p>
      </dgm:t>
    </dgm:pt>
    <dgm:pt modelId="{593A5965-56D3-4D2E-A31E-FCD1D55F625D}">
      <dgm:prSet phldrT="[文本]" custT="1"/>
      <dgm:spPr/>
      <dgm:t>
        <a:bodyPr/>
        <a:lstStyle/>
        <a:p>
          <a:r>
            <a:rPr lang="zh-CN" altLang="en-US" sz="2000" dirty="0"/>
            <a:t>粗纺</a:t>
          </a:r>
        </a:p>
      </dgm:t>
    </dgm:pt>
    <dgm:pt modelId="{4CF92A69-EC01-4D3D-9B49-46E403A5D252}" type="parTrans" cxnId="{0A0D7BD4-8EFA-4E31-B520-BC3BE9918853}">
      <dgm:prSet custT="1"/>
      <dgm:spPr/>
      <dgm:t>
        <a:bodyPr/>
        <a:lstStyle/>
        <a:p>
          <a:endParaRPr lang="zh-CN" altLang="en-US" sz="2000"/>
        </a:p>
      </dgm:t>
    </dgm:pt>
    <dgm:pt modelId="{D5DC2C54-7174-43B1-92F2-A00A8A7F8827}" type="sibTrans" cxnId="{0A0D7BD4-8EFA-4E31-B520-BC3BE9918853}">
      <dgm:prSet/>
      <dgm:spPr/>
      <dgm:t>
        <a:bodyPr/>
        <a:lstStyle/>
        <a:p>
          <a:endParaRPr lang="zh-CN" altLang="en-US" sz="2000"/>
        </a:p>
      </dgm:t>
    </dgm:pt>
    <dgm:pt modelId="{109299C0-2AC8-45CA-BD19-99B469EFADD3}" type="pres">
      <dgm:prSet presAssocID="{584ABCEC-6A8F-4B6B-BD05-323A163456A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D672119-478F-4165-8D13-062974E9A94D}" type="pres">
      <dgm:prSet presAssocID="{4D25D975-60B8-4358-90E9-B8ED895714CE}" presName="root1" presStyleCnt="0"/>
      <dgm:spPr/>
    </dgm:pt>
    <dgm:pt modelId="{AD8256B5-12D6-48EE-ACE6-D5931A3F5065}" type="pres">
      <dgm:prSet presAssocID="{4D25D975-60B8-4358-90E9-B8ED895714CE}" presName="LevelOneTextNode" presStyleLbl="node0" presStyleIdx="0" presStyleCnt="1" custScaleX="96216">
        <dgm:presLayoutVars>
          <dgm:chPref val="3"/>
        </dgm:presLayoutVars>
      </dgm:prSet>
      <dgm:spPr/>
    </dgm:pt>
    <dgm:pt modelId="{3728CB6F-C8B5-40A2-91A6-DE21C1C2A6C6}" type="pres">
      <dgm:prSet presAssocID="{4D25D975-60B8-4358-90E9-B8ED895714CE}" presName="level2hierChild" presStyleCnt="0"/>
      <dgm:spPr/>
    </dgm:pt>
    <dgm:pt modelId="{4243DE0C-65D3-41DE-B26E-1398FB0CA804}" type="pres">
      <dgm:prSet presAssocID="{7BE84775-636F-4FA1-8B26-D2EA2F8A04C2}" presName="conn2-1" presStyleLbl="parChTrans1D2" presStyleIdx="0" presStyleCnt="2"/>
      <dgm:spPr/>
    </dgm:pt>
    <dgm:pt modelId="{1340AC43-5760-4461-B2D8-58211C29B1EB}" type="pres">
      <dgm:prSet presAssocID="{7BE84775-636F-4FA1-8B26-D2EA2F8A04C2}" presName="connTx" presStyleLbl="parChTrans1D2" presStyleIdx="0" presStyleCnt="2"/>
      <dgm:spPr/>
    </dgm:pt>
    <dgm:pt modelId="{9A810D35-F529-4D7B-8A76-F0DE5636B68E}" type="pres">
      <dgm:prSet presAssocID="{277F32EA-3B6C-415F-A8ED-BEF949E6D35C}" presName="root2" presStyleCnt="0"/>
      <dgm:spPr/>
    </dgm:pt>
    <dgm:pt modelId="{D289E545-EE7C-41B2-BDCA-CC79D4297683}" type="pres">
      <dgm:prSet presAssocID="{277F32EA-3B6C-415F-A8ED-BEF949E6D35C}" presName="LevelTwoTextNode" presStyleLbl="node2" presStyleIdx="0" presStyleCnt="2">
        <dgm:presLayoutVars>
          <dgm:chPref val="3"/>
        </dgm:presLayoutVars>
      </dgm:prSet>
      <dgm:spPr/>
    </dgm:pt>
    <dgm:pt modelId="{4D869655-31B9-42ED-BA5A-4847F1E46EF0}" type="pres">
      <dgm:prSet presAssocID="{277F32EA-3B6C-415F-A8ED-BEF949E6D35C}" presName="level3hierChild" presStyleCnt="0"/>
      <dgm:spPr/>
    </dgm:pt>
    <dgm:pt modelId="{050E96EC-BF58-4947-9297-478A95BEAAA8}" type="pres">
      <dgm:prSet presAssocID="{8EBAE463-A7A3-4E81-B40E-FF7CDCF1E897}" presName="conn2-1" presStyleLbl="parChTrans1D3" presStyleIdx="0" presStyleCnt="4"/>
      <dgm:spPr/>
    </dgm:pt>
    <dgm:pt modelId="{75875BEA-2050-4C03-AF32-6E488FAF5E57}" type="pres">
      <dgm:prSet presAssocID="{8EBAE463-A7A3-4E81-B40E-FF7CDCF1E897}" presName="connTx" presStyleLbl="parChTrans1D3" presStyleIdx="0" presStyleCnt="4"/>
      <dgm:spPr/>
    </dgm:pt>
    <dgm:pt modelId="{747906F3-243A-4D0E-AB1B-EA8274352E65}" type="pres">
      <dgm:prSet presAssocID="{7282AFD7-8250-4412-A54A-02E56FCC4465}" presName="root2" presStyleCnt="0"/>
      <dgm:spPr/>
    </dgm:pt>
    <dgm:pt modelId="{0F8307A8-E94A-4C20-A5E3-FF0152D70479}" type="pres">
      <dgm:prSet presAssocID="{7282AFD7-8250-4412-A54A-02E56FCC4465}" presName="LevelTwoTextNode" presStyleLbl="node3" presStyleIdx="0" presStyleCnt="4" custScaleX="78848" custScaleY="74049">
        <dgm:presLayoutVars>
          <dgm:chPref val="3"/>
        </dgm:presLayoutVars>
      </dgm:prSet>
      <dgm:spPr/>
    </dgm:pt>
    <dgm:pt modelId="{2897DB8A-6106-423A-BE0E-4A96F4517F93}" type="pres">
      <dgm:prSet presAssocID="{7282AFD7-8250-4412-A54A-02E56FCC4465}" presName="level3hierChild" presStyleCnt="0"/>
      <dgm:spPr/>
    </dgm:pt>
    <dgm:pt modelId="{7CB4C253-BA4E-4994-A865-2E610C30AEB9}" type="pres">
      <dgm:prSet presAssocID="{0C25D29E-6AD6-4909-A888-EDDBDAACCB11}" presName="conn2-1" presStyleLbl="parChTrans1D3" presStyleIdx="1" presStyleCnt="4"/>
      <dgm:spPr/>
    </dgm:pt>
    <dgm:pt modelId="{6F7E3751-B75D-4683-9C49-F7A5500405C3}" type="pres">
      <dgm:prSet presAssocID="{0C25D29E-6AD6-4909-A888-EDDBDAACCB11}" presName="connTx" presStyleLbl="parChTrans1D3" presStyleIdx="1" presStyleCnt="4"/>
      <dgm:spPr/>
    </dgm:pt>
    <dgm:pt modelId="{48C32B29-5B89-475A-9633-57BC67A0603C}" type="pres">
      <dgm:prSet presAssocID="{A5465B4E-46CF-49A0-BEF8-DB41F95365FB}" presName="root2" presStyleCnt="0"/>
      <dgm:spPr/>
    </dgm:pt>
    <dgm:pt modelId="{1D148657-AAE9-49D0-BC6D-88C403339EDA}" type="pres">
      <dgm:prSet presAssocID="{A5465B4E-46CF-49A0-BEF8-DB41F95365FB}" presName="LevelTwoTextNode" presStyleLbl="node3" presStyleIdx="1" presStyleCnt="4" custScaleX="78848" custScaleY="74210">
        <dgm:presLayoutVars>
          <dgm:chPref val="3"/>
        </dgm:presLayoutVars>
      </dgm:prSet>
      <dgm:spPr/>
    </dgm:pt>
    <dgm:pt modelId="{9C423F40-1B14-4B91-8A06-1F67D2F8FF31}" type="pres">
      <dgm:prSet presAssocID="{A5465B4E-46CF-49A0-BEF8-DB41F95365FB}" presName="level3hierChild" presStyleCnt="0"/>
      <dgm:spPr/>
    </dgm:pt>
    <dgm:pt modelId="{7503954B-FEE5-47B7-B53E-8D560D739CF8}" type="pres">
      <dgm:prSet presAssocID="{C254C315-00FE-40E7-A352-5F071C0829B8}" presName="conn2-1" presStyleLbl="parChTrans1D2" presStyleIdx="1" presStyleCnt="2"/>
      <dgm:spPr/>
    </dgm:pt>
    <dgm:pt modelId="{989B70CD-F10E-4E7B-ACD7-B9E3FE6580C6}" type="pres">
      <dgm:prSet presAssocID="{C254C315-00FE-40E7-A352-5F071C0829B8}" presName="connTx" presStyleLbl="parChTrans1D2" presStyleIdx="1" presStyleCnt="2"/>
      <dgm:spPr/>
    </dgm:pt>
    <dgm:pt modelId="{0DDF3E44-1A7B-4121-A899-2AA57373C638}" type="pres">
      <dgm:prSet presAssocID="{90B1A55F-E37C-4434-8D32-44D91668380B}" presName="root2" presStyleCnt="0"/>
      <dgm:spPr/>
    </dgm:pt>
    <dgm:pt modelId="{0BE5C734-98C7-4E0E-8607-CCFBD855DD0B}" type="pres">
      <dgm:prSet presAssocID="{90B1A55F-E37C-4434-8D32-44D91668380B}" presName="LevelTwoTextNode" presStyleLbl="node2" presStyleIdx="1" presStyleCnt="2">
        <dgm:presLayoutVars>
          <dgm:chPref val="3"/>
        </dgm:presLayoutVars>
      </dgm:prSet>
      <dgm:spPr/>
    </dgm:pt>
    <dgm:pt modelId="{9800D7BC-3778-4B52-B206-91C7CFB26488}" type="pres">
      <dgm:prSet presAssocID="{90B1A55F-E37C-4434-8D32-44D91668380B}" presName="level3hierChild" presStyleCnt="0"/>
      <dgm:spPr/>
    </dgm:pt>
    <dgm:pt modelId="{2971C23A-911A-4C54-A4A8-03359C01FBA8}" type="pres">
      <dgm:prSet presAssocID="{202FEBDF-4CD5-42BE-9F07-C665B7BD9361}" presName="conn2-1" presStyleLbl="parChTrans1D3" presStyleIdx="2" presStyleCnt="4"/>
      <dgm:spPr/>
    </dgm:pt>
    <dgm:pt modelId="{08C608E0-0B59-4AE0-B825-DE51E0D58C3C}" type="pres">
      <dgm:prSet presAssocID="{202FEBDF-4CD5-42BE-9F07-C665B7BD9361}" presName="connTx" presStyleLbl="parChTrans1D3" presStyleIdx="2" presStyleCnt="4"/>
      <dgm:spPr/>
    </dgm:pt>
    <dgm:pt modelId="{078812F6-6E2B-4A7F-9BBD-3D1430995B15}" type="pres">
      <dgm:prSet presAssocID="{70131F35-358F-4F9E-8805-14DD1FBF1D05}" presName="root2" presStyleCnt="0"/>
      <dgm:spPr/>
    </dgm:pt>
    <dgm:pt modelId="{18964034-8EA7-4F55-9BE2-5C8C5CCA8165}" type="pres">
      <dgm:prSet presAssocID="{70131F35-358F-4F9E-8805-14DD1FBF1D05}" presName="LevelTwoTextNode" presStyleLbl="node3" presStyleIdx="2" presStyleCnt="4" custScaleX="78848" custScaleY="74210">
        <dgm:presLayoutVars>
          <dgm:chPref val="3"/>
        </dgm:presLayoutVars>
      </dgm:prSet>
      <dgm:spPr/>
    </dgm:pt>
    <dgm:pt modelId="{B004A241-8017-4CFB-8B56-551CF5F1C5F6}" type="pres">
      <dgm:prSet presAssocID="{70131F35-358F-4F9E-8805-14DD1FBF1D05}" presName="level3hierChild" presStyleCnt="0"/>
      <dgm:spPr/>
    </dgm:pt>
    <dgm:pt modelId="{0C8F29DF-7A44-48B3-8402-D7340777C033}" type="pres">
      <dgm:prSet presAssocID="{4CF92A69-EC01-4D3D-9B49-46E403A5D252}" presName="conn2-1" presStyleLbl="parChTrans1D3" presStyleIdx="3" presStyleCnt="4"/>
      <dgm:spPr/>
    </dgm:pt>
    <dgm:pt modelId="{78CEF5BE-48F0-411C-8FE8-FF80441DF401}" type="pres">
      <dgm:prSet presAssocID="{4CF92A69-EC01-4D3D-9B49-46E403A5D252}" presName="connTx" presStyleLbl="parChTrans1D3" presStyleIdx="3" presStyleCnt="4"/>
      <dgm:spPr/>
    </dgm:pt>
    <dgm:pt modelId="{3D49D008-5E31-4C86-9867-191D315D0368}" type="pres">
      <dgm:prSet presAssocID="{593A5965-56D3-4D2E-A31E-FCD1D55F625D}" presName="root2" presStyleCnt="0"/>
      <dgm:spPr/>
    </dgm:pt>
    <dgm:pt modelId="{B3174B97-372E-4A5E-9DF5-EAD04D272396}" type="pres">
      <dgm:prSet presAssocID="{593A5965-56D3-4D2E-A31E-FCD1D55F625D}" presName="LevelTwoTextNode" presStyleLbl="node3" presStyleIdx="3" presStyleCnt="4" custScaleX="78771" custScaleY="74138">
        <dgm:presLayoutVars>
          <dgm:chPref val="3"/>
        </dgm:presLayoutVars>
      </dgm:prSet>
      <dgm:spPr/>
    </dgm:pt>
    <dgm:pt modelId="{BB16599D-1D45-4592-81B9-6A145EE5F624}" type="pres">
      <dgm:prSet presAssocID="{593A5965-56D3-4D2E-A31E-FCD1D55F625D}" presName="level3hierChild" presStyleCnt="0"/>
      <dgm:spPr/>
    </dgm:pt>
  </dgm:ptLst>
  <dgm:cxnLst>
    <dgm:cxn modelId="{60650901-1939-4183-8F77-32FEEF18DDB9}" type="presOf" srcId="{277F32EA-3B6C-415F-A8ED-BEF949E6D35C}" destId="{D289E545-EE7C-41B2-BDCA-CC79D4297683}" srcOrd="0" destOrd="0" presId="urn:microsoft.com/office/officeart/2005/8/layout/hierarchy2"/>
    <dgm:cxn modelId="{E56E4A0D-4062-43D3-8317-EAC74D0F1B40}" type="presOf" srcId="{90B1A55F-E37C-4434-8D32-44D91668380B}" destId="{0BE5C734-98C7-4E0E-8607-CCFBD855DD0B}" srcOrd="0" destOrd="0" presId="urn:microsoft.com/office/officeart/2005/8/layout/hierarchy2"/>
    <dgm:cxn modelId="{6F06C40E-3E08-4A51-AC27-12C6B6E0B7A4}" type="presOf" srcId="{4D25D975-60B8-4358-90E9-B8ED895714CE}" destId="{AD8256B5-12D6-48EE-ACE6-D5931A3F5065}" srcOrd="0" destOrd="0" presId="urn:microsoft.com/office/officeart/2005/8/layout/hierarchy2"/>
    <dgm:cxn modelId="{D0D0A610-FE27-4A39-8A59-B6F7C59960DD}" type="presOf" srcId="{584ABCEC-6A8F-4B6B-BD05-323A163456A6}" destId="{109299C0-2AC8-45CA-BD19-99B469EFADD3}" srcOrd="0" destOrd="0" presId="urn:microsoft.com/office/officeart/2005/8/layout/hierarchy2"/>
    <dgm:cxn modelId="{F3987714-9F92-497A-A2D7-D8F839129D9A}" type="presOf" srcId="{202FEBDF-4CD5-42BE-9F07-C665B7BD9361}" destId="{2971C23A-911A-4C54-A4A8-03359C01FBA8}" srcOrd="0" destOrd="0" presId="urn:microsoft.com/office/officeart/2005/8/layout/hierarchy2"/>
    <dgm:cxn modelId="{D2E4991B-2DC5-4B5F-B6F7-46E4D6AC19DD}" type="presOf" srcId="{7BE84775-636F-4FA1-8B26-D2EA2F8A04C2}" destId="{1340AC43-5760-4461-B2D8-58211C29B1EB}" srcOrd="1" destOrd="0" presId="urn:microsoft.com/office/officeart/2005/8/layout/hierarchy2"/>
    <dgm:cxn modelId="{96505E1E-2881-45FA-9613-DCAB0181D320}" type="presOf" srcId="{4CF92A69-EC01-4D3D-9B49-46E403A5D252}" destId="{78CEF5BE-48F0-411C-8FE8-FF80441DF401}" srcOrd="1" destOrd="0" presId="urn:microsoft.com/office/officeart/2005/8/layout/hierarchy2"/>
    <dgm:cxn modelId="{78F18E2E-EE60-43A1-AF53-C4E19B57E8A6}" type="presOf" srcId="{7BE84775-636F-4FA1-8B26-D2EA2F8A04C2}" destId="{4243DE0C-65D3-41DE-B26E-1398FB0CA804}" srcOrd="0" destOrd="0" presId="urn:microsoft.com/office/officeart/2005/8/layout/hierarchy2"/>
    <dgm:cxn modelId="{3343A75F-9846-46CB-A552-B4B66D70534B}" type="presOf" srcId="{593A5965-56D3-4D2E-A31E-FCD1D55F625D}" destId="{B3174B97-372E-4A5E-9DF5-EAD04D272396}" srcOrd="0" destOrd="0" presId="urn:microsoft.com/office/officeart/2005/8/layout/hierarchy2"/>
    <dgm:cxn modelId="{C9C77574-9E05-425F-82BC-EB95331AE43E}" type="presOf" srcId="{4CF92A69-EC01-4D3D-9B49-46E403A5D252}" destId="{0C8F29DF-7A44-48B3-8402-D7340777C033}" srcOrd="0" destOrd="0" presId="urn:microsoft.com/office/officeart/2005/8/layout/hierarchy2"/>
    <dgm:cxn modelId="{5B1E6176-F979-4BDB-8909-9A1639C8549C}" type="presOf" srcId="{70131F35-358F-4F9E-8805-14DD1FBF1D05}" destId="{18964034-8EA7-4F55-9BE2-5C8C5CCA8165}" srcOrd="0" destOrd="0" presId="urn:microsoft.com/office/officeart/2005/8/layout/hierarchy2"/>
    <dgm:cxn modelId="{254F4A5A-C784-48F4-A2B0-ADB39F7B09D7}" srcId="{584ABCEC-6A8F-4B6B-BD05-323A163456A6}" destId="{4D25D975-60B8-4358-90E9-B8ED895714CE}" srcOrd="0" destOrd="0" parTransId="{8D7B13F1-FAB1-4129-AE66-EDAED3680B47}" sibTransId="{39676803-0EDD-49C3-980A-1F86ED4C020A}"/>
    <dgm:cxn modelId="{86C52785-9093-4693-8BB2-E8997CC80503}" type="presOf" srcId="{0C25D29E-6AD6-4909-A888-EDDBDAACCB11}" destId="{6F7E3751-B75D-4683-9C49-F7A5500405C3}" srcOrd="1" destOrd="0" presId="urn:microsoft.com/office/officeart/2005/8/layout/hierarchy2"/>
    <dgm:cxn modelId="{BF23E888-7B2B-46E5-9553-A9656E8EF5B5}" type="presOf" srcId="{7282AFD7-8250-4412-A54A-02E56FCC4465}" destId="{0F8307A8-E94A-4C20-A5E3-FF0152D70479}" srcOrd="0" destOrd="0" presId="urn:microsoft.com/office/officeart/2005/8/layout/hierarchy2"/>
    <dgm:cxn modelId="{E9501D8F-4F4C-41BC-9F0F-43E7F264CF07}" type="presOf" srcId="{C254C315-00FE-40E7-A352-5F071C0829B8}" destId="{7503954B-FEE5-47B7-B53E-8D560D739CF8}" srcOrd="0" destOrd="0" presId="urn:microsoft.com/office/officeart/2005/8/layout/hierarchy2"/>
    <dgm:cxn modelId="{509C1BA0-8E4D-4E2D-A1A0-5C2768375687}" srcId="{277F32EA-3B6C-415F-A8ED-BEF949E6D35C}" destId="{A5465B4E-46CF-49A0-BEF8-DB41F95365FB}" srcOrd="1" destOrd="0" parTransId="{0C25D29E-6AD6-4909-A888-EDDBDAACCB11}" sibTransId="{F80991DE-8942-4D48-8466-E7F0B317310A}"/>
    <dgm:cxn modelId="{6BF3F9A5-BC91-4BEF-8B5C-5CE6AD6DCEC0}" type="presOf" srcId="{8EBAE463-A7A3-4E81-B40E-FF7CDCF1E897}" destId="{050E96EC-BF58-4947-9297-478A95BEAAA8}" srcOrd="0" destOrd="0" presId="urn:microsoft.com/office/officeart/2005/8/layout/hierarchy2"/>
    <dgm:cxn modelId="{B036A8A7-6C6C-4E19-8D69-C199A5C82E3D}" type="presOf" srcId="{A5465B4E-46CF-49A0-BEF8-DB41F95365FB}" destId="{1D148657-AAE9-49D0-BC6D-88C403339EDA}" srcOrd="0" destOrd="0" presId="urn:microsoft.com/office/officeart/2005/8/layout/hierarchy2"/>
    <dgm:cxn modelId="{F74AA4C2-011C-4C2B-B9AE-715CDC04A604}" srcId="{90B1A55F-E37C-4434-8D32-44D91668380B}" destId="{70131F35-358F-4F9E-8805-14DD1FBF1D05}" srcOrd="0" destOrd="0" parTransId="{202FEBDF-4CD5-42BE-9F07-C665B7BD9361}" sibTransId="{A3DF22D0-8030-43CC-A78A-11CE840E74A6}"/>
    <dgm:cxn modelId="{C0851CD2-A9D4-4D0D-BE41-463DF2D77FAE}" srcId="{4D25D975-60B8-4358-90E9-B8ED895714CE}" destId="{277F32EA-3B6C-415F-A8ED-BEF949E6D35C}" srcOrd="0" destOrd="0" parTransId="{7BE84775-636F-4FA1-8B26-D2EA2F8A04C2}" sibTransId="{AD905980-61A7-48A4-B74B-FC7815059D19}"/>
    <dgm:cxn modelId="{0978D8D2-D45C-493D-BB6D-C7A918F9FE3F}" type="presOf" srcId="{0C25D29E-6AD6-4909-A888-EDDBDAACCB11}" destId="{7CB4C253-BA4E-4994-A865-2E610C30AEB9}" srcOrd="0" destOrd="0" presId="urn:microsoft.com/office/officeart/2005/8/layout/hierarchy2"/>
    <dgm:cxn modelId="{2C3E41D3-4169-4558-8532-D7C22C9D46F3}" type="presOf" srcId="{C254C315-00FE-40E7-A352-5F071C0829B8}" destId="{989B70CD-F10E-4E7B-ACD7-B9E3FE6580C6}" srcOrd="1" destOrd="0" presId="urn:microsoft.com/office/officeart/2005/8/layout/hierarchy2"/>
    <dgm:cxn modelId="{0A0D7BD4-8EFA-4E31-B520-BC3BE9918853}" srcId="{90B1A55F-E37C-4434-8D32-44D91668380B}" destId="{593A5965-56D3-4D2E-A31E-FCD1D55F625D}" srcOrd="1" destOrd="0" parTransId="{4CF92A69-EC01-4D3D-9B49-46E403A5D252}" sibTransId="{D5DC2C54-7174-43B1-92F2-A00A8A7F8827}"/>
    <dgm:cxn modelId="{5EA623DC-AF12-4EFF-ACC0-A45BA619EB19}" srcId="{277F32EA-3B6C-415F-A8ED-BEF949E6D35C}" destId="{7282AFD7-8250-4412-A54A-02E56FCC4465}" srcOrd="0" destOrd="0" parTransId="{8EBAE463-A7A3-4E81-B40E-FF7CDCF1E897}" sibTransId="{2FEE2F75-3B59-47A5-B15E-781E49124C23}"/>
    <dgm:cxn modelId="{275D71E3-67D7-4C73-A6A9-50014EE7FE83}" type="presOf" srcId="{202FEBDF-4CD5-42BE-9F07-C665B7BD9361}" destId="{08C608E0-0B59-4AE0-B825-DE51E0D58C3C}" srcOrd="1" destOrd="0" presId="urn:microsoft.com/office/officeart/2005/8/layout/hierarchy2"/>
    <dgm:cxn modelId="{063CF3F6-F2D5-4A6C-BD80-20A3EDFCF679}" type="presOf" srcId="{8EBAE463-A7A3-4E81-B40E-FF7CDCF1E897}" destId="{75875BEA-2050-4C03-AF32-6E488FAF5E57}" srcOrd="1" destOrd="0" presId="urn:microsoft.com/office/officeart/2005/8/layout/hierarchy2"/>
    <dgm:cxn modelId="{4DBA65F8-8CF0-4D8C-A706-FB176E444C42}" srcId="{4D25D975-60B8-4358-90E9-B8ED895714CE}" destId="{90B1A55F-E37C-4434-8D32-44D91668380B}" srcOrd="1" destOrd="0" parTransId="{C254C315-00FE-40E7-A352-5F071C0829B8}" sibTransId="{DB1DD09E-DB9F-4B98-870E-0EB702505ADA}"/>
    <dgm:cxn modelId="{7F3C624C-D10F-41F5-964A-6AE4C1FCAA57}" type="presParOf" srcId="{109299C0-2AC8-45CA-BD19-99B469EFADD3}" destId="{DD672119-478F-4165-8D13-062974E9A94D}" srcOrd="0" destOrd="0" presId="urn:microsoft.com/office/officeart/2005/8/layout/hierarchy2"/>
    <dgm:cxn modelId="{32009E75-4812-4C8F-BA06-121173F20160}" type="presParOf" srcId="{DD672119-478F-4165-8D13-062974E9A94D}" destId="{AD8256B5-12D6-48EE-ACE6-D5931A3F5065}" srcOrd="0" destOrd="0" presId="urn:microsoft.com/office/officeart/2005/8/layout/hierarchy2"/>
    <dgm:cxn modelId="{0FF579F6-F226-49A4-9162-CB1A5A3776C9}" type="presParOf" srcId="{DD672119-478F-4165-8D13-062974E9A94D}" destId="{3728CB6F-C8B5-40A2-91A6-DE21C1C2A6C6}" srcOrd="1" destOrd="0" presId="urn:microsoft.com/office/officeart/2005/8/layout/hierarchy2"/>
    <dgm:cxn modelId="{81025537-F5C5-4B41-BDE7-C7EB5E63A38F}" type="presParOf" srcId="{3728CB6F-C8B5-40A2-91A6-DE21C1C2A6C6}" destId="{4243DE0C-65D3-41DE-B26E-1398FB0CA804}" srcOrd="0" destOrd="0" presId="urn:microsoft.com/office/officeart/2005/8/layout/hierarchy2"/>
    <dgm:cxn modelId="{CA9BE238-5C46-40A8-939D-657D504ED1E2}" type="presParOf" srcId="{4243DE0C-65D3-41DE-B26E-1398FB0CA804}" destId="{1340AC43-5760-4461-B2D8-58211C29B1EB}" srcOrd="0" destOrd="0" presId="urn:microsoft.com/office/officeart/2005/8/layout/hierarchy2"/>
    <dgm:cxn modelId="{3F837141-B1D8-4585-BE66-6ECDC07EB571}" type="presParOf" srcId="{3728CB6F-C8B5-40A2-91A6-DE21C1C2A6C6}" destId="{9A810D35-F529-4D7B-8A76-F0DE5636B68E}" srcOrd="1" destOrd="0" presId="urn:microsoft.com/office/officeart/2005/8/layout/hierarchy2"/>
    <dgm:cxn modelId="{4D7E77F7-A485-40AD-9C65-53139460D13F}" type="presParOf" srcId="{9A810D35-F529-4D7B-8A76-F0DE5636B68E}" destId="{D289E545-EE7C-41B2-BDCA-CC79D4297683}" srcOrd="0" destOrd="0" presId="urn:microsoft.com/office/officeart/2005/8/layout/hierarchy2"/>
    <dgm:cxn modelId="{A08B5DF5-B084-443B-83C8-B919D76BA3F9}" type="presParOf" srcId="{9A810D35-F529-4D7B-8A76-F0DE5636B68E}" destId="{4D869655-31B9-42ED-BA5A-4847F1E46EF0}" srcOrd="1" destOrd="0" presId="urn:microsoft.com/office/officeart/2005/8/layout/hierarchy2"/>
    <dgm:cxn modelId="{A49CC744-5DEE-471C-AB36-2F92A7B4ECCB}" type="presParOf" srcId="{4D869655-31B9-42ED-BA5A-4847F1E46EF0}" destId="{050E96EC-BF58-4947-9297-478A95BEAAA8}" srcOrd="0" destOrd="0" presId="urn:microsoft.com/office/officeart/2005/8/layout/hierarchy2"/>
    <dgm:cxn modelId="{6FC5FB52-2EB4-44CA-A9F5-67A5C74C39A2}" type="presParOf" srcId="{050E96EC-BF58-4947-9297-478A95BEAAA8}" destId="{75875BEA-2050-4C03-AF32-6E488FAF5E57}" srcOrd="0" destOrd="0" presId="urn:microsoft.com/office/officeart/2005/8/layout/hierarchy2"/>
    <dgm:cxn modelId="{C6394DE5-F3DB-4033-A58C-0FBE0DCCFDD8}" type="presParOf" srcId="{4D869655-31B9-42ED-BA5A-4847F1E46EF0}" destId="{747906F3-243A-4D0E-AB1B-EA8274352E65}" srcOrd="1" destOrd="0" presId="urn:microsoft.com/office/officeart/2005/8/layout/hierarchy2"/>
    <dgm:cxn modelId="{37AC87C4-10DC-4C94-8921-5E48C3F786EF}" type="presParOf" srcId="{747906F3-243A-4D0E-AB1B-EA8274352E65}" destId="{0F8307A8-E94A-4C20-A5E3-FF0152D70479}" srcOrd="0" destOrd="0" presId="urn:microsoft.com/office/officeart/2005/8/layout/hierarchy2"/>
    <dgm:cxn modelId="{822C1DBF-2DBD-44E5-9490-EAD8DA391DDB}" type="presParOf" srcId="{747906F3-243A-4D0E-AB1B-EA8274352E65}" destId="{2897DB8A-6106-423A-BE0E-4A96F4517F93}" srcOrd="1" destOrd="0" presId="urn:microsoft.com/office/officeart/2005/8/layout/hierarchy2"/>
    <dgm:cxn modelId="{2CA526A8-1395-4D30-9FFC-38C499277131}" type="presParOf" srcId="{4D869655-31B9-42ED-BA5A-4847F1E46EF0}" destId="{7CB4C253-BA4E-4994-A865-2E610C30AEB9}" srcOrd="2" destOrd="0" presId="urn:microsoft.com/office/officeart/2005/8/layout/hierarchy2"/>
    <dgm:cxn modelId="{1F4BAC5C-7F19-46D3-83A5-A8468D1C5051}" type="presParOf" srcId="{7CB4C253-BA4E-4994-A865-2E610C30AEB9}" destId="{6F7E3751-B75D-4683-9C49-F7A5500405C3}" srcOrd="0" destOrd="0" presId="urn:microsoft.com/office/officeart/2005/8/layout/hierarchy2"/>
    <dgm:cxn modelId="{FC990A53-88CF-487E-8B8E-62E7026A6FF8}" type="presParOf" srcId="{4D869655-31B9-42ED-BA5A-4847F1E46EF0}" destId="{48C32B29-5B89-475A-9633-57BC67A0603C}" srcOrd="3" destOrd="0" presId="urn:microsoft.com/office/officeart/2005/8/layout/hierarchy2"/>
    <dgm:cxn modelId="{3F269D39-6ACA-40CF-91EF-05ED6C3B3E9D}" type="presParOf" srcId="{48C32B29-5B89-475A-9633-57BC67A0603C}" destId="{1D148657-AAE9-49D0-BC6D-88C403339EDA}" srcOrd="0" destOrd="0" presId="urn:microsoft.com/office/officeart/2005/8/layout/hierarchy2"/>
    <dgm:cxn modelId="{DDEACF0B-93EB-4183-95F3-D2A02E75B94D}" type="presParOf" srcId="{48C32B29-5B89-475A-9633-57BC67A0603C}" destId="{9C423F40-1B14-4B91-8A06-1F67D2F8FF31}" srcOrd="1" destOrd="0" presId="urn:microsoft.com/office/officeart/2005/8/layout/hierarchy2"/>
    <dgm:cxn modelId="{CDBC6DD7-E40E-498C-9EF6-4BCA0C966AB5}" type="presParOf" srcId="{3728CB6F-C8B5-40A2-91A6-DE21C1C2A6C6}" destId="{7503954B-FEE5-47B7-B53E-8D560D739CF8}" srcOrd="2" destOrd="0" presId="urn:microsoft.com/office/officeart/2005/8/layout/hierarchy2"/>
    <dgm:cxn modelId="{51455A58-39D3-41BF-ADC4-B87F78AC105D}" type="presParOf" srcId="{7503954B-FEE5-47B7-B53E-8D560D739CF8}" destId="{989B70CD-F10E-4E7B-ACD7-B9E3FE6580C6}" srcOrd="0" destOrd="0" presId="urn:microsoft.com/office/officeart/2005/8/layout/hierarchy2"/>
    <dgm:cxn modelId="{598E6FE8-9380-4C6B-AD84-1832E6C2336C}" type="presParOf" srcId="{3728CB6F-C8B5-40A2-91A6-DE21C1C2A6C6}" destId="{0DDF3E44-1A7B-4121-A899-2AA57373C638}" srcOrd="3" destOrd="0" presId="urn:microsoft.com/office/officeart/2005/8/layout/hierarchy2"/>
    <dgm:cxn modelId="{6BCB0B94-E847-43DC-9892-C19917176F55}" type="presParOf" srcId="{0DDF3E44-1A7B-4121-A899-2AA57373C638}" destId="{0BE5C734-98C7-4E0E-8607-CCFBD855DD0B}" srcOrd="0" destOrd="0" presId="urn:microsoft.com/office/officeart/2005/8/layout/hierarchy2"/>
    <dgm:cxn modelId="{B820CC67-E628-4C0A-A369-7888019F4310}" type="presParOf" srcId="{0DDF3E44-1A7B-4121-A899-2AA57373C638}" destId="{9800D7BC-3778-4B52-B206-91C7CFB26488}" srcOrd="1" destOrd="0" presId="urn:microsoft.com/office/officeart/2005/8/layout/hierarchy2"/>
    <dgm:cxn modelId="{BBB9770E-44C3-4E04-A649-12AAC5CDD659}" type="presParOf" srcId="{9800D7BC-3778-4B52-B206-91C7CFB26488}" destId="{2971C23A-911A-4C54-A4A8-03359C01FBA8}" srcOrd="0" destOrd="0" presId="urn:microsoft.com/office/officeart/2005/8/layout/hierarchy2"/>
    <dgm:cxn modelId="{E2B67E8D-979D-4199-8F2A-37495A9F74C3}" type="presParOf" srcId="{2971C23A-911A-4C54-A4A8-03359C01FBA8}" destId="{08C608E0-0B59-4AE0-B825-DE51E0D58C3C}" srcOrd="0" destOrd="0" presId="urn:microsoft.com/office/officeart/2005/8/layout/hierarchy2"/>
    <dgm:cxn modelId="{680ABA6C-32A8-4ECA-9CFB-FAC7730430B7}" type="presParOf" srcId="{9800D7BC-3778-4B52-B206-91C7CFB26488}" destId="{078812F6-6E2B-4A7F-9BBD-3D1430995B15}" srcOrd="1" destOrd="0" presId="urn:microsoft.com/office/officeart/2005/8/layout/hierarchy2"/>
    <dgm:cxn modelId="{F7CDB6B8-78B3-43B4-B7A6-C96770377513}" type="presParOf" srcId="{078812F6-6E2B-4A7F-9BBD-3D1430995B15}" destId="{18964034-8EA7-4F55-9BE2-5C8C5CCA8165}" srcOrd="0" destOrd="0" presId="urn:microsoft.com/office/officeart/2005/8/layout/hierarchy2"/>
    <dgm:cxn modelId="{7CC12B2D-8FA7-46C7-BBB0-FCCC723E4417}" type="presParOf" srcId="{078812F6-6E2B-4A7F-9BBD-3D1430995B15}" destId="{B004A241-8017-4CFB-8B56-551CF5F1C5F6}" srcOrd="1" destOrd="0" presId="urn:microsoft.com/office/officeart/2005/8/layout/hierarchy2"/>
    <dgm:cxn modelId="{8DDBAF11-BCE0-46FE-BD7C-80343732A779}" type="presParOf" srcId="{9800D7BC-3778-4B52-B206-91C7CFB26488}" destId="{0C8F29DF-7A44-48B3-8402-D7340777C033}" srcOrd="2" destOrd="0" presId="urn:microsoft.com/office/officeart/2005/8/layout/hierarchy2"/>
    <dgm:cxn modelId="{FF1D8667-EDF1-478F-8FFB-6FA48383DED8}" type="presParOf" srcId="{0C8F29DF-7A44-48B3-8402-D7340777C033}" destId="{78CEF5BE-48F0-411C-8FE8-FF80441DF401}" srcOrd="0" destOrd="0" presId="urn:microsoft.com/office/officeart/2005/8/layout/hierarchy2"/>
    <dgm:cxn modelId="{08CD7E89-A3D1-4E76-9239-A2F35C0047B8}" type="presParOf" srcId="{9800D7BC-3778-4B52-B206-91C7CFB26488}" destId="{3D49D008-5E31-4C86-9867-191D315D0368}" srcOrd="3" destOrd="0" presId="urn:microsoft.com/office/officeart/2005/8/layout/hierarchy2"/>
    <dgm:cxn modelId="{6796B64E-F3E3-4670-8978-D9AF4C5FCB0D}" type="presParOf" srcId="{3D49D008-5E31-4C86-9867-191D315D0368}" destId="{B3174B97-372E-4A5E-9DF5-EAD04D272396}" srcOrd="0" destOrd="0" presId="urn:microsoft.com/office/officeart/2005/8/layout/hierarchy2"/>
    <dgm:cxn modelId="{BE1E03E9-315B-433D-8452-2887BF23A118}" type="presParOf" srcId="{3D49D008-5E31-4C86-9867-191D315D0368}" destId="{BB16599D-1D45-4592-81B9-6A145EE5F62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54D900-D12A-4F0D-8D23-2B8A5889E4D0}" type="doc">
      <dgm:prSet loTypeId="urn:microsoft.com/office/officeart/2005/8/layout/hierarchy2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zh-CN" altLang="en-US"/>
        </a:p>
      </dgm:t>
    </dgm:pt>
    <dgm:pt modelId="{3DDDF002-A02D-4314-8FCC-CC1C43EB19AC}">
      <dgm:prSet phldrT="[文本]" custT="1"/>
      <dgm:spPr/>
      <dgm:t>
        <a:bodyPr/>
        <a:lstStyle/>
        <a:p>
          <a:r>
            <a:rPr lang="zh-CN" altLang="en-US" sz="2000" dirty="0"/>
            <a:t>印染加工</a:t>
          </a:r>
        </a:p>
      </dgm:t>
    </dgm:pt>
    <dgm:pt modelId="{C7644C0A-4036-4A3C-94BF-71C753CE8A82}" type="parTrans" cxnId="{302E8408-1290-4067-B0E8-C3A3834F34C3}">
      <dgm:prSet/>
      <dgm:spPr/>
      <dgm:t>
        <a:bodyPr/>
        <a:lstStyle/>
        <a:p>
          <a:endParaRPr lang="zh-CN" altLang="en-US" sz="2000"/>
        </a:p>
      </dgm:t>
    </dgm:pt>
    <dgm:pt modelId="{02F8408D-A30C-4BEF-A2B8-D0C9042C0950}" type="sibTrans" cxnId="{302E8408-1290-4067-B0E8-C3A3834F34C3}">
      <dgm:prSet/>
      <dgm:spPr/>
      <dgm:t>
        <a:bodyPr/>
        <a:lstStyle/>
        <a:p>
          <a:endParaRPr lang="zh-CN" altLang="en-US" sz="2000"/>
        </a:p>
      </dgm:t>
    </dgm:pt>
    <dgm:pt modelId="{C8C94982-E47F-461B-8B66-B8CADA219B05}">
      <dgm:prSet phldrT="[文本]" custT="1"/>
      <dgm:spPr/>
      <dgm:t>
        <a:bodyPr/>
        <a:lstStyle/>
        <a:p>
          <a:r>
            <a:rPr lang="zh-CN" altLang="en-US" sz="2000" dirty="0"/>
            <a:t>本色产品</a:t>
          </a:r>
        </a:p>
      </dgm:t>
    </dgm:pt>
    <dgm:pt modelId="{E697D9B7-72A1-405C-B77C-589CC9FFA54F}" type="parTrans" cxnId="{FC97A204-1D67-4FB1-93CA-5B5DD41BA33B}">
      <dgm:prSet custT="1"/>
      <dgm:spPr/>
      <dgm:t>
        <a:bodyPr/>
        <a:lstStyle/>
        <a:p>
          <a:endParaRPr lang="zh-CN" altLang="en-US" sz="2000"/>
        </a:p>
      </dgm:t>
    </dgm:pt>
    <dgm:pt modelId="{A21D9AC7-22D6-422C-BB27-CBDA9FBDA10A}" type="sibTrans" cxnId="{FC97A204-1D67-4FB1-93CA-5B5DD41BA33B}">
      <dgm:prSet/>
      <dgm:spPr/>
      <dgm:t>
        <a:bodyPr/>
        <a:lstStyle/>
        <a:p>
          <a:endParaRPr lang="zh-CN" altLang="en-US" sz="2000"/>
        </a:p>
      </dgm:t>
    </dgm:pt>
    <dgm:pt modelId="{DAE00CEE-061F-4F56-99C4-4B96B1C0B9A2}">
      <dgm:prSet phldrT="[文本]" custT="1"/>
      <dgm:spPr/>
      <dgm:t>
        <a:bodyPr/>
        <a:lstStyle/>
        <a:p>
          <a:r>
            <a:rPr lang="zh-CN" altLang="en-US" sz="2000" dirty="0"/>
            <a:t>未经印染加工的</a:t>
          </a:r>
        </a:p>
      </dgm:t>
    </dgm:pt>
    <dgm:pt modelId="{C1114679-1148-4783-AF92-039087C00B18}" type="parTrans" cxnId="{49539524-3D95-434B-9636-456D35599AD5}">
      <dgm:prSet custT="1"/>
      <dgm:spPr/>
      <dgm:t>
        <a:bodyPr/>
        <a:lstStyle/>
        <a:p>
          <a:endParaRPr lang="zh-CN" altLang="en-US" sz="2000"/>
        </a:p>
      </dgm:t>
    </dgm:pt>
    <dgm:pt modelId="{44C32F9F-5920-4340-B34A-57CE20CA068E}" type="sibTrans" cxnId="{49539524-3D95-434B-9636-456D35599AD5}">
      <dgm:prSet/>
      <dgm:spPr/>
      <dgm:t>
        <a:bodyPr/>
        <a:lstStyle/>
        <a:p>
          <a:endParaRPr lang="zh-CN" altLang="en-US" sz="2000"/>
        </a:p>
      </dgm:t>
    </dgm:pt>
    <dgm:pt modelId="{C5EC4EA4-7799-4359-ABDF-1835BCD4ED34}">
      <dgm:prSet phldrT="[文本]" custT="1"/>
      <dgm:spPr/>
      <dgm:t>
        <a:bodyPr/>
        <a:lstStyle/>
        <a:p>
          <a:r>
            <a:rPr lang="zh-CN" altLang="en-US" sz="2000" dirty="0"/>
            <a:t>漂白产品</a:t>
          </a:r>
        </a:p>
      </dgm:t>
    </dgm:pt>
    <dgm:pt modelId="{EC1DB8CE-D3F8-4ED8-B21D-F86EA08F438F}" type="parTrans" cxnId="{B5DE8C84-4793-4472-B8F4-956062B857D0}">
      <dgm:prSet custT="1"/>
      <dgm:spPr/>
      <dgm:t>
        <a:bodyPr/>
        <a:lstStyle/>
        <a:p>
          <a:endParaRPr lang="zh-CN" altLang="en-US" sz="2000"/>
        </a:p>
      </dgm:t>
    </dgm:pt>
    <dgm:pt modelId="{CACD0067-0EB1-41C8-941D-ECB3482A0141}" type="sibTrans" cxnId="{B5DE8C84-4793-4472-B8F4-956062B857D0}">
      <dgm:prSet/>
      <dgm:spPr/>
      <dgm:t>
        <a:bodyPr/>
        <a:lstStyle/>
        <a:p>
          <a:endParaRPr lang="zh-CN" altLang="en-US" sz="2000"/>
        </a:p>
      </dgm:t>
    </dgm:pt>
    <dgm:pt modelId="{E2378C65-1447-4397-ACE9-107706476C67}">
      <dgm:prSet phldrT="[文本]" custT="1"/>
      <dgm:spPr/>
      <dgm:t>
        <a:bodyPr/>
        <a:lstStyle/>
        <a:p>
          <a:r>
            <a:rPr lang="zh-CN" altLang="en-US" sz="2000" dirty="0"/>
            <a:t>经过“漂白”加工的</a:t>
          </a:r>
        </a:p>
      </dgm:t>
    </dgm:pt>
    <dgm:pt modelId="{6B35036B-5C64-4E24-998C-E2B0974A64AF}" type="parTrans" cxnId="{B11A1E21-EA01-41B7-AA5C-4CE42FF5E15D}">
      <dgm:prSet custT="1"/>
      <dgm:spPr/>
      <dgm:t>
        <a:bodyPr/>
        <a:lstStyle/>
        <a:p>
          <a:endParaRPr lang="zh-CN" altLang="en-US" sz="2000"/>
        </a:p>
      </dgm:t>
    </dgm:pt>
    <dgm:pt modelId="{DCD6E76B-8149-4101-8EE1-17B49636F68B}" type="sibTrans" cxnId="{B11A1E21-EA01-41B7-AA5C-4CE42FF5E15D}">
      <dgm:prSet/>
      <dgm:spPr/>
      <dgm:t>
        <a:bodyPr/>
        <a:lstStyle/>
        <a:p>
          <a:endParaRPr lang="zh-CN" altLang="en-US" sz="2000"/>
        </a:p>
      </dgm:t>
    </dgm:pt>
    <dgm:pt modelId="{70822CFA-E4A7-42B4-B5A7-DDE96D5745AF}">
      <dgm:prSet phldrT="[文本]" custT="1"/>
      <dgm:spPr/>
      <dgm:t>
        <a:bodyPr/>
        <a:lstStyle/>
        <a:p>
          <a:r>
            <a:rPr lang="zh-CN" altLang="en-US" sz="2000" dirty="0"/>
            <a:t>染色产品</a:t>
          </a:r>
        </a:p>
      </dgm:t>
    </dgm:pt>
    <dgm:pt modelId="{F0E7CA99-7A1E-4CDF-A4BA-CFDD0048A8B8}" type="parTrans" cxnId="{6B50360B-0CC3-4500-839B-599A56EAAD9C}">
      <dgm:prSet custT="1"/>
      <dgm:spPr/>
      <dgm:t>
        <a:bodyPr/>
        <a:lstStyle/>
        <a:p>
          <a:endParaRPr lang="zh-CN" altLang="en-US" sz="2000"/>
        </a:p>
      </dgm:t>
    </dgm:pt>
    <dgm:pt modelId="{9D305CBE-5045-4C0C-861A-D43957BD8F04}" type="sibTrans" cxnId="{6B50360B-0CC3-4500-839B-599A56EAAD9C}">
      <dgm:prSet/>
      <dgm:spPr/>
      <dgm:t>
        <a:bodyPr/>
        <a:lstStyle/>
        <a:p>
          <a:endParaRPr lang="zh-CN" altLang="en-US" sz="2000"/>
        </a:p>
      </dgm:t>
    </dgm:pt>
    <dgm:pt modelId="{48D37D11-7664-435D-A8DA-709794D94425}">
      <dgm:prSet phldrT="[文本]" custT="1"/>
      <dgm:spPr/>
      <dgm:t>
        <a:bodyPr/>
        <a:lstStyle/>
        <a:p>
          <a:r>
            <a:rPr lang="zh-CN" altLang="en-US" sz="2000" dirty="0"/>
            <a:t>色织产品</a:t>
          </a:r>
        </a:p>
      </dgm:t>
    </dgm:pt>
    <dgm:pt modelId="{C2A9430C-7C91-4D60-B745-C52CFC29F45F}" type="parTrans" cxnId="{E3151AE7-7259-4D0A-BE5E-12E70DCBF68B}">
      <dgm:prSet custT="1"/>
      <dgm:spPr/>
      <dgm:t>
        <a:bodyPr/>
        <a:lstStyle/>
        <a:p>
          <a:endParaRPr lang="zh-CN" altLang="en-US" sz="2000"/>
        </a:p>
      </dgm:t>
    </dgm:pt>
    <dgm:pt modelId="{046BCD72-2212-494B-B33A-2B3EF32E0E8E}" type="sibTrans" cxnId="{E3151AE7-7259-4D0A-BE5E-12E70DCBF68B}">
      <dgm:prSet/>
      <dgm:spPr/>
      <dgm:t>
        <a:bodyPr/>
        <a:lstStyle/>
        <a:p>
          <a:endParaRPr lang="zh-CN" altLang="en-US" sz="2000"/>
        </a:p>
      </dgm:t>
    </dgm:pt>
    <dgm:pt modelId="{1F3B8DDA-B177-4A5B-B5AF-4246A5A0B555}">
      <dgm:prSet phldrT="[文本]" custT="1"/>
      <dgm:spPr/>
      <dgm:t>
        <a:bodyPr/>
        <a:lstStyle/>
        <a:p>
          <a:r>
            <a:rPr lang="zh-CN" altLang="en-US" sz="2000" dirty="0"/>
            <a:t>印花产品</a:t>
          </a:r>
        </a:p>
      </dgm:t>
    </dgm:pt>
    <dgm:pt modelId="{22240D88-7D7B-4D00-AA79-4C8C2C5918BF}" type="parTrans" cxnId="{D7F7903E-D17F-43CB-B431-298EE5990E63}">
      <dgm:prSet custT="1"/>
      <dgm:spPr/>
      <dgm:t>
        <a:bodyPr/>
        <a:lstStyle/>
        <a:p>
          <a:endParaRPr lang="zh-CN" altLang="en-US" sz="2000"/>
        </a:p>
      </dgm:t>
    </dgm:pt>
    <dgm:pt modelId="{5AE5BD00-E15B-45C9-B540-F70B125F27FC}" type="sibTrans" cxnId="{D7F7903E-D17F-43CB-B431-298EE5990E63}">
      <dgm:prSet/>
      <dgm:spPr/>
      <dgm:t>
        <a:bodyPr/>
        <a:lstStyle/>
        <a:p>
          <a:endParaRPr lang="zh-CN" altLang="en-US" sz="2000"/>
        </a:p>
      </dgm:t>
    </dgm:pt>
    <dgm:pt modelId="{F0581672-1B95-4B28-9F60-082865EBAA99}">
      <dgm:prSet phldrT="[文本]" custT="1"/>
      <dgm:spPr/>
      <dgm:t>
        <a:bodyPr/>
        <a:lstStyle/>
        <a:p>
          <a:r>
            <a:rPr lang="zh-CN" altLang="en-US" sz="2000" dirty="0"/>
            <a:t>后整理</a:t>
          </a:r>
        </a:p>
      </dgm:t>
    </dgm:pt>
    <dgm:pt modelId="{D3BF9FB2-9DC4-4491-B4CD-44FC6CCA82F7}" type="parTrans" cxnId="{44B00AD1-2721-45D0-AE80-9290364AE0BF}">
      <dgm:prSet custT="1"/>
      <dgm:spPr/>
      <dgm:t>
        <a:bodyPr/>
        <a:lstStyle/>
        <a:p>
          <a:endParaRPr lang="zh-CN" altLang="en-US" sz="2000"/>
        </a:p>
      </dgm:t>
    </dgm:pt>
    <dgm:pt modelId="{B91210D0-E356-4FBD-8FEB-8655AE63AD39}" type="sibTrans" cxnId="{44B00AD1-2721-45D0-AE80-9290364AE0BF}">
      <dgm:prSet/>
      <dgm:spPr/>
      <dgm:t>
        <a:bodyPr/>
        <a:lstStyle/>
        <a:p>
          <a:endParaRPr lang="zh-CN" altLang="en-US" sz="2000"/>
        </a:p>
      </dgm:t>
    </dgm:pt>
    <dgm:pt modelId="{5F753397-DD19-4D34-B068-6DD84231A92F}">
      <dgm:prSet phldrT="[文本]" custT="1"/>
      <dgm:spPr/>
      <dgm:t>
        <a:bodyPr/>
        <a:lstStyle/>
        <a:p>
          <a:r>
            <a:rPr lang="zh-CN" altLang="en-US" sz="2000" dirty="0"/>
            <a:t>经过“染色”加工的</a:t>
          </a:r>
        </a:p>
      </dgm:t>
    </dgm:pt>
    <dgm:pt modelId="{B533487B-23D0-4148-9943-D083301E9D7C}" type="parTrans" cxnId="{DD47831E-6571-4062-9172-D26DD64689F0}">
      <dgm:prSet custT="1"/>
      <dgm:spPr/>
      <dgm:t>
        <a:bodyPr/>
        <a:lstStyle/>
        <a:p>
          <a:endParaRPr lang="zh-CN" altLang="en-US" sz="2000"/>
        </a:p>
      </dgm:t>
    </dgm:pt>
    <dgm:pt modelId="{093DD273-E690-4852-8301-FCB20E5676A8}" type="sibTrans" cxnId="{DD47831E-6571-4062-9172-D26DD64689F0}">
      <dgm:prSet/>
      <dgm:spPr/>
      <dgm:t>
        <a:bodyPr/>
        <a:lstStyle/>
        <a:p>
          <a:endParaRPr lang="zh-CN" altLang="en-US" sz="2000"/>
        </a:p>
      </dgm:t>
    </dgm:pt>
    <dgm:pt modelId="{5813A5BD-2BF1-40C4-B4C5-925A7922DCC6}">
      <dgm:prSet phldrT="[文本]" custT="1"/>
      <dgm:spPr/>
      <dgm:t>
        <a:bodyPr/>
        <a:lstStyle/>
        <a:p>
          <a:r>
            <a:rPr lang="zh-CN" altLang="en-US" sz="2000" dirty="0"/>
            <a:t>不同的色纱交织</a:t>
          </a:r>
        </a:p>
      </dgm:t>
    </dgm:pt>
    <dgm:pt modelId="{C076813F-5073-4893-B8CE-392550CB13C6}" type="parTrans" cxnId="{868B2546-8CE3-45BF-88EF-55B5FBD0F907}">
      <dgm:prSet custT="1"/>
      <dgm:spPr/>
      <dgm:t>
        <a:bodyPr/>
        <a:lstStyle/>
        <a:p>
          <a:endParaRPr lang="zh-CN" altLang="en-US" sz="2000"/>
        </a:p>
      </dgm:t>
    </dgm:pt>
    <dgm:pt modelId="{025CC231-5CC8-4ECB-8D38-609965237B7F}" type="sibTrans" cxnId="{868B2546-8CE3-45BF-88EF-55B5FBD0F907}">
      <dgm:prSet/>
      <dgm:spPr/>
      <dgm:t>
        <a:bodyPr/>
        <a:lstStyle/>
        <a:p>
          <a:endParaRPr lang="zh-CN" altLang="en-US" sz="2000"/>
        </a:p>
      </dgm:t>
    </dgm:pt>
    <dgm:pt modelId="{41A83FBC-B7FA-437D-A143-5CBC94EA469D}">
      <dgm:prSet phldrT="[文本]" custT="1"/>
      <dgm:spPr/>
      <dgm:t>
        <a:bodyPr/>
        <a:lstStyle/>
        <a:p>
          <a:r>
            <a:rPr lang="zh-CN" altLang="en-US" sz="2000" dirty="0"/>
            <a:t>经过“印花” 加工的</a:t>
          </a:r>
        </a:p>
      </dgm:t>
    </dgm:pt>
    <dgm:pt modelId="{659143E8-6197-4832-A969-B3068FC8D3A1}" type="parTrans" cxnId="{C78F77E9-2927-41AE-8458-5CE8837161BE}">
      <dgm:prSet custT="1"/>
      <dgm:spPr/>
      <dgm:t>
        <a:bodyPr/>
        <a:lstStyle/>
        <a:p>
          <a:endParaRPr lang="zh-CN" altLang="en-US" sz="2000"/>
        </a:p>
      </dgm:t>
    </dgm:pt>
    <dgm:pt modelId="{8CC36071-0496-446E-862A-7EB42C9A28B0}" type="sibTrans" cxnId="{C78F77E9-2927-41AE-8458-5CE8837161BE}">
      <dgm:prSet/>
      <dgm:spPr/>
      <dgm:t>
        <a:bodyPr/>
        <a:lstStyle/>
        <a:p>
          <a:endParaRPr lang="zh-CN" altLang="en-US" sz="2000"/>
        </a:p>
      </dgm:t>
    </dgm:pt>
    <dgm:pt modelId="{FFD0B71E-A329-4EAE-92A1-89CDCA0EF809}">
      <dgm:prSet phldrT="[文本]" custT="1"/>
      <dgm:spPr/>
      <dgm:t>
        <a:bodyPr/>
        <a:lstStyle/>
        <a:p>
          <a:r>
            <a:rPr lang="zh-CN" altLang="en-US" sz="2000" dirty="0"/>
            <a:t>后整理加工的</a:t>
          </a:r>
        </a:p>
      </dgm:t>
    </dgm:pt>
    <dgm:pt modelId="{28DB4CBF-3656-4325-ACAB-D90751708E48}" type="parTrans" cxnId="{8AA5E58C-3817-4604-AE33-50FB99A58551}">
      <dgm:prSet custT="1"/>
      <dgm:spPr/>
      <dgm:t>
        <a:bodyPr/>
        <a:lstStyle/>
        <a:p>
          <a:endParaRPr lang="zh-CN" altLang="en-US" sz="2000"/>
        </a:p>
      </dgm:t>
    </dgm:pt>
    <dgm:pt modelId="{3AACE829-4233-451D-89D4-CCC0D9A5C8DD}" type="sibTrans" cxnId="{8AA5E58C-3817-4604-AE33-50FB99A58551}">
      <dgm:prSet/>
      <dgm:spPr/>
      <dgm:t>
        <a:bodyPr/>
        <a:lstStyle/>
        <a:p>
          <a:endParaRPr lang="zh-CN" altLang="en-US" sz="2000"/>
        </a:p>
      </dgm:t>
    </dgm:pt>
    <dgm:pt modelId="{E781DB11-6DC3-4F0B-AF8C-5E0533B60A0D}" type="pres">
      <dgm:prSet presAssocID="{8454D900-D12A-4F0D-8D23-2B8A5889E4D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A92154B-3A89-4DB3-8C94-FE4ED2B215E1}" type="pres">
      <dgm:prSet presAssocID="{3DDDF002-A02D-4314-8FCC-CC1C43EB19AC}" presName="root1" presStyleCnt="0"/>
      <dgm:spPr/>
    </dgm:pt>
    <dgm:pt modelId="{23818CEC-66D4-420D-9F15-84E1188B68F9}" type="pres">
      <dgm:prSet presAssocID="{3DDDF002-A02D-4314-8FCC-CC1C43EB19AC}" presName="LevelOneTextNode" presStyleLbl="node0" presStyleIdx="0" presStyleCnt="1">
        <dgm:presLayoutVars>
          <dgm:chPref val="3"/>
        </dgm:presLayoutVars>
      </dgm:prSet>
      <dgm:spPr/>
    </dgm:pt>
    <dgm:pt modelId="{FCC10F8A-4234-4694-8C15-9AB84F17113C}" type="pres">
      <dgm:prSet presAssocID="{3DDDF002-A02D-4314-8FCC-CC1C43EB19AC}" presName="level2hierChild" presStyleCnt="0"/>
      <dgm:spPr/>
    </dgm:pt>
    <dgm:pt modelId="{ED9D6212-33DE-40BD-B356-703B65176B61}" type="pres">
      <dgm:prSet presAssocID="{E697D9B7-72A1-405C-B77C-589CC9FFA54F}" presName="conn2-1" presStyleLbl="parChTrans1D2" presStyleIdx="0" presStyleCnt="6"/>
      <dgm:spPr/>
    </dgm:pt>
    <dgm:pt modelId="{28952BD8-18CA-4BCD-AE84-923FCCE90247}" type="pres">
      <dgm:prSet presAssocID="{E697D9B7-72A1-405C-B77C-589CC9FFA54F}" presName="connTx" presStyleLbl="parChTrans1D2" presStyleIdx="0" presStyleCnt="6"/>
      <dgm:spPr/>
    </dgm:pt>
    <dgm:pt modelId="{DAAEA119-4CFF-41B3-BD9C-AFCBBF951F14}" type="pres">
      <dgm:prSet presAssocID="{C8C94982-E47F-461B-8B66-B8CADA219B05}" presName="root2" presStyleCnt="0"/>
      <dgm:spPr/>
    </dgm:pt>
    <dgm:pt modelId="{07E00E79-8AAF-4C27-AD5E-34816AF4D07E}" type="pres">
      <dgm:prSet presAssocID="{C8C94982-E47F-461B-8B66-B8CADA219B05}" presName="LevelTwoTextNode" presStyleLbl="node2" presStyleIdx="0" presStyleCnt="6">
        <dgm:presLayoutVars>
          <dgm:chPref val="3"/>
        </dgm:presLayoutVars>
      </dgm:prSet>
      <dgm:spPr/>
    </dgm:pt>
    <dgm:pt modelId="{71E2198F-F270-41EA-B2E6-175480F0B132}" type="pres">
      <dgm:prSet presAssocID="{C8C94982-E47F-461B-8B66-B8CADA219B05}" presName="level3hierChild" presStyleCnt="0"/>
      <dgm:spPr/>
    </dgm:pt>
    <dgm:pt modelId="{40F06CF7-0A54-492F-B16F-FA742C3D3D18}" type="pres">
      <dgm:prSet presAssocID="{C1114679-1148-4783-AF92-039087C00B18}" presName="conn2-1" presStyleLbl="parChTrans1D3" presStyleIdx="0" presStyleCnt="6"/>
      <dgm:spPr/>
    </dgm:pt>
    <dgm:pt modelId="{D826AE63-4405-482A-BBC2-150CC6C5ED0E}" type="pres">
      <dgm:prSet presAssocID="{C1114679-1148-4783-AF92-039087C00B18}" presName="connTx" presStyleLbl="parChTrans1D3" presStyleIdx="0" presStyleCnt="6"/>
      <dgm:spPr/>
    </dgm:pt>
    <dgm:pt modelId="{6E38548B-3B92-4C1F-AA84-1DB339526189}" type="pres">
      <dgm:prSet presAssocID="{DAE00CEE-061F-4F56-99C4-4B96B1C0B9A2}" presName="root2" presStyleCnt="0"/>
      <dgm:spPr/>
    </dgm:pt>
    <dgm:pt modelId="{153E5947-4A6E-4E99-817F-857DBCF376B3}" type="pres">
      <dgm:prSet presAssocID="{DAE00CEE-061F-4F56-99C4-4B96B1C0B9A2}" presName="LevelTwoTextNode" presStyleLbl="node3" presStyleIdx="0" presStyleCnt="6" custScaleX="220251">
        <dgm:presLayoutVars>
          <dgm:chPref val="3"/>
        </dgm:presLayoutVars>
      </dgm:prSet>
      <dgm:spPr/>
    </dgm:pt>
    <dgm:pt modelId="{ADCBC30C-22E1-4ED3-97F0-6B6A13AA997C}" type="pres">
      <dgm:prSet presAssocID="{DAE00CEE-061F-4F56-99C4-4B96B1C0B9A2}" presName="level3hierChild" presStyleCnt="0"/>
      <dgm:spPr/>
    </dgm:pt>
    <dgm:pt modelId="{A4E999BA-4960-42D0-8164-6A5CF48D4915}" type="pres">
      <dgm:prSet presAssocID="{EC1DB8CE-D3F8-4ED8-B21D-F86EA08F438F}" presName="conn2-1" presStyleLbl="parChTrans1D2" presStyleIdx="1" presStyleCnt="6"/>
      <dgm:spPr/>
    </dgm:pt>
    <dgm:pt modelId="{1B0CE321-25F3-46B7-836A-977C52426A27}" type="pres">
      <dgm:prSet presAssocID="{EC1DB8CE-D3F8-4ED8-B21D-F86EA08F438F}" presName="connTx" presStyleLbl="parChTrans1D2" presStyleIdx="1" presStyleCnt="6"/>
      <dgm:spPr/>
    </dgm:pt>
    <dgm:pt modelId="{179B3AD2-2390-4F5F-85E4-FB7F258DDB1B}" type="pres">
      <dgm:prSet presAssocID="{C5EC4EA4-7799-4359-ABDF-1835BCD4ED34}" presName="root2" presStyleCnt="0"/>
      <dgm:spPr/>
    </dgm:pt>
    <dgm:pt modelId="{D11EE456-1454-4222-B992-6C34BAB8CC32}" type="pres">
      <dgm:prSet presAssocID="{C5EC4EA4-7799-4359-ABDF-1835BCD4ED34}" presName="LevelTwoTextNode" presStyleLbl="node2" presStyleIdx="1" presStyleCnt="6">
        <dgm:presLayoutVars>
          <dgm:chPref val="3"/>
        </dgm:presLayoutVars>
      </dgm:prSet>
      <dgm:spPr/>
    </dgm:pt>
    <dgm:pt modelId="{3A5A3ED0-EC93-42F8-BA51-8608E57F0918}" type="pres">
      <dgm:prSet presAssocID="{C5EC4EA4-7799-4359-ABDF-1835BCD4ED34}" presName="level3hierChild" presStyleCnt="0"/>
      <dgm:spPr/>
    </dgm:pt>
    <dgm:pt modelId="{FAFB0345-D2E6-4567-98C6-251DEA0D1EBB}" type="pres">
      <dgm:prSet presAssocID="{6B35036B-5C64-4E24-998C-E2B0974A64AF}" presName="conn2-1" presStyleLbl="parChTrans1D3" presStyleIdx="1" presStyleCnt="6"/>
      <dgm:spPr/>
    </dgm:pt>
    <dgm:pt modelId="{2D8B964D-68B0-431F-9FF6-74CDC6FFE5B7}" type="pres">
      <dgm:prSet presAssocID="{6B35036B-5C64-4E24-998C-E2B0974A64AF}" presName="connTx" presStyleLbl="parChTrans1D3" presStyleIdx="1" presStyleCnt="6"/>
      <dgm:spPr/>
    </dgm:pt>
    <dgm:pt modelId="{CA103D0F-E030-427A-88FA-027A28786CC2}" type="pres">
      <dgm:prSet presAssocID="{E2378C65-1447-4397-ACE9-107706476C67}" presName="root2" presStyleCnt="0"/>
      <dgm:spPr/>
    </dgm:pt>
    <dgm:pt modelId="{4C562638-8BCE-44E8-BC07-3F1E4071C3C5}" type="pres">
      <dgm:prSet presAssocID="{E2378C65-1447-4397-ACE9-107706476C67}" presName="LevelTwoTextNode" presStyleLbl="node3" presStyleIdx="1" presStyleCnt="6" custScaleX="220251">
        <dgm:presLayoutVars>
          <dgm:chPref val="3"/>
        </dgm:presLayoutVars>
      </dgm:prSet>
      <dgm:spPr/>
    </dgm:pt>
    <dgm:pt modelId="{4108B165-E900-4499-BEA0-56F06D16C646}" type="pres">
      <dgm:prSet presAssocID="{E2378C65-1447-4397-ACE9-107706476C67}" presName="level3hierChild" presStyleCnt="0"/>
      <dgm:spPr/>
    </dgm:pt>
    <dgm:pt modelId="{7E413549-E042-4BE9-823E-50DC41FFC73F}" type="pres">
      <dgm:prSet presAssocID="{F0E7CA99-7A1E-4CDF-A4BA-CFDD0048A8B8}" presName="conn2-1" presStyleLbl="parChTrans1D2" presStyleIdx="2" presStyleCnt="6"/>
      <dgm:spPr/>
    </dgm:pt>
    <dgm:pt modelId="{94DA878F-8B1B-4F90-A971-65DD45AA75B7}" type="pres">
      <dgm:prSet presAssocID="{F0E7CA99-7A1E-4CDF-A4BA-CFDD0048A8B8}" presName="connTx" presStyleLbl="parChTrans1D2" presStyleIdx="2" presStyleCnt="6"/>
      <dgm:spPr/>
    </dgm:pt>
    <dgm:pt modelId="{4151856D-16C9-4507-A6DD-D9D137D0DD85}" type="pres">
      <dgm:prSet presAssocID="{70822CFA-E4A7-42B4-B5A7-DDE96D5745AF}" presName="root2" presStyleCnt="0"/>
      <dgm:spPr/>
    </dgm:pt>
    <dgm:pt modelId="{B3833C66-A814-4F10-988F-8A43BA4C5F18}" type="pres">
      <dgm:prSet presAssocID="{70822CFA-E4A7-42B4-B5A7-DDE96D5745AF}" presName="LevelTwoTextNode" presStyleLbl="node2" presStyleIdx="2" presStyleCnt="6">
        <dgm:presLayoutVars>
          <dgm:chPref val="3"/>
        </dgm:presLayoutVars>
      </dgm:prSet>
      <dgm:spPr/>
    </dgm:pt>
    <dgm:pt modelId="{4D21352E-5C2B-43CB-B485-0D423F45C9ED}" type="pres">
      <dgm:prSet presAssocID="{70822CFA-E4A7-42B4-B5A7-DDE96D5745AF}" presName="level3hierChild" presStyleCnt="0"/>
      <dgm:spPr/>
    </dgm:pt>
    <dgm:pt modelId="{E4F17EBC-8167-4921-8B5F-61F512CEDC8A}" type="pres">
      <dgm:prSet presAssocID="{B533487B-23D0-4148-9943-D083301E9D7C}" presName="conn2-1" presStyleLbl="parChTrans1D3" presStyleIdx="2" presStyleCnt="6"/>
      <dgm:spPr/>
    </dgm:pt>
    <dgm:pt modelId="{BA81BCCC-A846-40DE-8C9D-6A9BB06F90E3}" type="pres">
      <dgm:prSet presAssocID="{B533487B-23D0-4148-9943-D083301E9D7C}" presName="connTx" presStyleLbl="parChTrans1D3" presStyleIdx="2" presStyleCnt="6"/>
      <dgm:spPr/>
    </dgm:pt>
    <dgm:pt modelId="{6990BC9F-3CB2-4D37-911A-7FE440DEAC1A}" type="pres">
      <dgm:prSet presAssocID="{5F753397-DD19-4D34-B068-6DD84231A92F}" presName="root2" presStyleCnt="0"/>
      <dgm:spPr/>
    </dgm:pt>
    <dgm:pt modelId="{147015CA-1F2D-42D0-BE8C-FB26592A3948}" type="pres">
      <dgm:prSet presAssocID="{5F753397-DD19-4D34-B068-6DD84231A92F}" presName="LevelTwoTextNode" presStyleLbl="node3" presStyleIdx="2" presStyleCnt="6" custScaleX="220251">
        <dgm:presLayoutVars>
          <dgm:chPref val="3"/>
        </dgm:presLayoutVars>
      </dgm:prSet>
      <dgm:spPr/>
    </dgm:pt>
    <dgm:pt modelId="{657044C3-F39A-4232-980F-CF2D55FC8B38}" type="pres">
      <dgm:prSet presAssocID="{5F753397-DD19-4D34-B068-6DD84231A92F}" presName="level3hierChild" presStyleCnt="0"/>
      <dgm:spPr/>
    </dgm:pt>
    <dgm:pt modelId="{38EF8C2F-FFFA-4DEA-9C3B-287325C2FEC1}" type="pres">
      <dgm:prSet presAssocID="{C2A9430C-7C91-4D60-B745-C52CFC29F45F}" presName="conn2-1" presStyleLbl="parChTrans1D2" presStyleIdx="3" presStyleCnt="6"/>
      <dgm:spPr/>
    </dgm:pt>
    <dgm:pt modelId="{CCCA8C71-CC8B-4370-AFA5-FD544D4E2D32}" type="pres">
      <dgm:prSet presAssocID="{C2A9430C-7C91-4D60-B745-C52CFC29F45F}" presName="connTx" presStyleLbl="parChTrans1D2" presStyleIdx="3" presStyleCnt="6"/>
      <dgm:spPr/>
    </dgm:pt>
    <dgm:pt modelId="{8199545F-2BBF-4E91-B6C6-E62287BF9816}" type="pres">
      <dgm:prSet presAssocID="{48D37D11-7664-435D-A8DA-709794D94425}" presName="root2" presStyleCnt="0"/>
      <dgm:spPr/>
    </dgm:pt>
    <dgm:pt modelId="{18C30A49-DEBB-4802-9B9A-278D92DED5A5}" type="pres">
      <dgm:prSet presAssocID="{48D37D11-7664-435D-A8DA-709794D94425}" presName="LevelTwoTextNode" presStyleLbl="node2" presStyleIdx="3" presStyleCnt="6">
        <dgm:presLayoutVars>
          <dgm:chPref val="3"/>
        </dgm:presLayoutVars>
      </dgm:prSet>
      <dgm:spPr/>
    </dgm:pt>
    <dgm:pt modelId="{B54C9535-4CA2-4140-A39F-E8E74E01A5C2}" type="pres">
      <dgm:prSet presAssocID="{48D37D11-7664-435D-A8DA-709794D94425}" presName="level3hierChild" presStyleCnt="0"/>
      <dgm:spPr/>
    </dgm:pt>
    <dgm:pt modelId="{87776485-95A3-49DB-BDEB-9FCE922D9441}" type="pres">
      <dgm:prSet presAssocID="{C076813F-5073-4893-B8CE-392550CB13C6}" presName="conn2-1" presStyleLbl="parChTrans1D3" presStyleIdx="3" presStyleCnt="6"/>
      <dgm:spPr/>
    </dgm:pt>
    <dgm:pt modelId="{115644A9-646D-4768-A5E9-6084CDED2E94}" type="pres">
      <dgm:prSet presAssocID="{C076813F-5073-4893-B8CE-392550CB13C6}" presName="connTx" presStyleLbl="parChTrans1D3" presStyleIdx="3" presStyleCnt="6"/>
      <dgm:spPr/>
    </dgm:pt>
    <dgm:pt modelId="{EEC123DF-6E34-4EE9-A99E-E619918CC7BB}" type="pres">
      <dgm:prSet presAssocID="{5813A5BD-2BF1-40C4-B4C5-925A7922DCC6}" presName="root2" presStyleCnt="0"/>
      <dgm:spPr/>
    </dgm:pt>
    <dgm:pt modelId="{AA758249-8A18-4233-9C82-B25ED5AE7AB1}" type="pres">
      <dgm:prSet presAssocID="{5813A5BD-2BF1-40C4-B4C5-925A7922DCC6}" presName="LevelTwoTextNode" presStyleLbl="node3" presStyleIdx="3" presStyleCnt="6" custScaleX="220251">
        <dgm:presLayoutVars>
          <dgm:chPref val="3"/>
        </dgm:presLayoutVars>
      </dgm:prSet>
      <dgm:spPr/>
    </dgm:pt>
    <dgm:pt modelId="{37B75EE9-AF91-485F-ACD7-696074F1E73E}" type="pres">
      <dgm:prSet presAssocID="{5813A5BD-2BF1-40C4-B4C5-925A7922DCC6}" presName="level3hierChild" presStyleCnt="0"/>
      <dgm:spPr/>
    </dgm:pt>
    <dgm:pt modelId="{8F6A12CA-171C-4C7B-B83B-01677095EB20}" type="pres">
      <dgm:prSet presAssocID="{22240D88-7D7B-4D00-AA79-4C8C2C5918BF}" presName="conn2-1" presStyleLbl="parChTrans1D2" presStyleIdx="4" presStyleCnt="6"/>
      <dgm:spPr/>
    </dgm:pt>
    <dgm:pt modelId="{08A52E23-C99A-4D16-B7BC-B6CAED8DD78C}" type="pres">
      <dgm:prSet presAssocID="{22240D88-7D7B-4D00-AA79-4C8C2C5918BF}" presName="connTx" presStyleLbl="parChTrans1D2" presStyleIdx="4" presStyleCnt="6"/>
      <dgm:spPr/>
    </dgm:pt>
    <dgm:pt modelId="{926C2496-06EA-40EE-BDA9-82872E04CACB}" type="pres">
      <dgm:prSet presAssocID="{1F3B8DDA-B177-4A5B-B5AF-4246A5A0B555}" presName="root2" presStyleCnt="0"/>
      <dgm:spPr/>
    </dgm:pt>
    <dgm:pt modelId="{702B117C-B88B-43FB-95E0-8AECFD39E1FB}" type="pres">
      <dgm:prSet presAssocID="{1F3B8DDA-B177-4A5B-B5AF-4246A5A0B555}" presName="LevelTwoTextNode" presStyleLbl="node2" presStyleIdx="4" presStyleCnt="6">
        <dgm:presLayoutVars>
          <dgm:chPref val="3"/>
        </dgm:presLayoutVars>
      </dgm:prSet>
      <dgm:spPr/>
    </dgm:pt>
    <dgm:pt modelId="{56C0197C-8ACF-4455-B0E8-3EB3E3C3ED24}" type="pres">
      <dgm:prSet presAssocID="{1F3B8DDA-B177-4A5B-B5AF-4246A5A0B555}" presName="level3hierChild" presStyleCnt="0"/>
      <dgm:spPr/>
    </dgm:pt>
    <dgm:pt modelId="{3B630D0D-70AC-4838-8BAE-62D93057AA68}" type="pres">
      <dgm:prSet presAssocID="{659143E8-6197-4832-A969-B3068FC8D3A1}" presName="conn2-1" presStyleLbl="parChTrans1D3" presStyleIdx="4" presStyleCnt="6"/>
      <dgm:spPr/>
    </dgm:pt>
    <dgm:pt modelId="{3D40AE7B-420C-4067-B39E-8122E3DB4D42}" type="pres">
      <dgm:prSet presAssocID="{659143E8-6197-4832-A969-B3068FC8D3A1}" presName="connTx" presStyleLbl="parChTrans1D3" presStyleIdx="4" presStyleCnt="6"/>
      <dgm:spPr/>
    </dgm:pt>
    <dgm:pt modelId="{5CE4B41D-B1DF-4D12-BA4A-5A1B188F8BDB}" type="pres">
      <dgm:prSet presAssocID="{41A83FBC-B7FA-437D-A143-5CBC94EA469D}" presName="root2" presStyleCnt="0"/>
      <dgm:spPr/>
    </dgm:pt>
    <dgm:pt modelId="{678FCE2A-890E-4BAC-B47B-9961915D7F75}" type="pres">
      <dgm:prSet presAssocID="{41A83FBC-B7FA-437D-A143-5CBC94EA469D}" presName="LevelTwoTextNode" presStyleLbl="node3" presStyleIdx="4" presStyleCnt="6" custScaleX="220251">
        <dgm:presLayoutVars>
          <dgm:chPref val="3"/>
        </dgm:presLayoutVars>
      </dgm:prSet>
      <dgm:spPr/>
    </dgm:pt>
    <dgm:pt modelId="{8AE5B87D-9F7E-4867-8610-EAF695C6C41F}" type="pres">
      <dgm:prSet presAssocID="{41A83FBC-B7FA-437D-A143-5CBC94EA469D}" presName="level3hierChild" presStyleCnt="0"/>
      <dgm:spPr/>
    </dgm:pt>
    <dgm:pt modelId="{16AF6817-4EB5-42A5-A89E-0C77FACDC0EE}" type="pres">
      <dgm:prSet presAssocID="{D3BF9FB2-9DC4-4491-B4CD-44FC6CCA82F7}" presName="conn2-1" presStyleLbl="parChTrans1D2" presStyleIdx="5" presStyleCnt="6"/>
      <dgm:spPr/>
    </dgm:pt>
    <dgm:pt modelId="{328F8ACE-327A-46AB-B516-459CBFC9DCCA}" type="pres">
      <dgm:prSet presAssocID="{D3BF9FB2-9DC4-4491-B4CD-44FC6CCA82F7}" presName="connTx" presStyleLbl="parChTrans1D2" presStyleIdx="5" presStyleCnt="6"/>
      <dgm:spPr/>
    </dgm:pt>
    <dgm:pt modelId="{08235FE7-9FC2-4AC6-97F3-4C09874CBB77}" type="pres">
      <dgm:prSet presAssocID="{F0581672-1B95-4B28-9F60-082865EBAA99}" presName="root2" presStyleCnt="0"/>
      <dgm:spPr/>
    </dgm:pt>
    <dgm:pt modelId="{9472FCD8-7CF2-417A-B1B2-469CB8435B9D}" type="pres">
      <dgm:prSet presAssocID="{F0581672-1B95-4B28-9F60-082865EBAA99}" presName="LevelTwoTextNode" presStyleLbl="node2" presStyleIdx="5" presStyleCnt="6">
        <dgm:presLayoutVars>
          <dgm:chPref val="3"/>
        </dgm:presLayoutVars>
      </dgm:prSet>
      <dgm:spPr/>
    </dgm:pt>
    <dgm:pt modelId="{6DB415FA-CF8C-49BD-A33A-4E771E449C56}" type="pres">
      <dgm:prSet presAssocID="{F0581672-1B95-4B28-9F60-082865EBAA99}" presName="level3hierChild" presStyleCnt="0"/>
      <dgm:spPr/>
    </dgm:pt>
    <dgm:pt modelId="{0DEB49FF-10E7-44AB-93E9-410B4096BC30}" type="pres">
      <dgm:prSet presAssocID="{28DB4CBF-3656-4325-ACAB-D90751708E48}" presName="conn2-1" presStyleLbl="parChTrans1D3" presStyleIdx="5" presStyleCnt="6"/>
      <dgm:spPr/>
    </dgm:pt>
    <dgm:pt modelId="{3DF8D497-0941-4969-B03B-8E9C255DA39F}" type="pres">
      <dgm:prSet presAssocID="{28DB4CBF-3656-4325-ACAB-D90751708E48}" presName="connTx" presStyleLbl="parChTrans1D3" presStyleIdx="5" presStyleCnt="6"/>
      <dgm:spPr/>
    </dgm:pt>
    <dgm:pt modelId="{E6AC3836-9034-4F79-A8E1-665026675FD8}" type="pres">
      <dgm:prSet presAssocID="{FFD0B71E-A329-4EAE-92A1-89CDCA0EF809}" presName="root2" presStyleCnt="0"/>
      <dgm:spPr/>
    </dgm:pt>
    <dgm:pt modelId="{27077AC6-A337-4021-9AA5-B220D7CCC2CE}" type="pres">
      <dgm:prSet presAssocID="{FFD0B71E-A329-4EAE-92A1-89CDCA0EF809}" presName="LevelTwoTextNode" presStyleLbl="node3" presStyleIdx="5" presStyleCnt="6" custScaleX="220251">
        <dgm:presLayoutVars>
          <dgm:chPref val="3"/>
        </dgm:presLayoutVars>
      </dgm:prSet>
      <dgm:spPr/>
    </dgm:pt>
    <dgm:pt modelId="{877891D4-964E-4658-9F09-FB32C43D6F83}" type="pres">
      <dgm:prSet presAssocID="{FFD0B71E-A329-4EAE-92A1-89CDCA0EF809}" presName="level3hierChild" presStyleCnt="0"/>
      <dgm:spPr/>
    </dgm:pt>
  </dgm:ptLst>
  <dgm:cxnLst>
    <dgm:cxn modelId="{1EF78302-FCFA-46D0-82A6-B412F33B3A37}" type="presOf" srcId="{41A83FBC-B7FA-437D-A143-5CBC94EA469D}" destId="{678FCE2A-890E-4BAC-B47B-9961915D7F75}" srcOrd="0" destOrd="0" presId="urn:microsoft.com/office/officeart/2005/8/layout/hierarchy2"/>
    <dgm:cxn modelId="{FC97A204-1D67-4FB1-93CA-5B5DD41BA33B}" srcId="{3DDDF002-A02D-4314-8FCC-CC1C43EB19AC}" destId="{C8C94982-E47F-461B-8B66-B8CADA219B05}" srcOrd="0" destOrd="0" parTransId="{E697D9B7-72A1-405C-B77C-589CC9FFA54F}" sibTransId="{A21D9AC7-22D6-422C-BB27-CBDA9FBDA10A}"/>
    <dgm:cxn modelId="{302E8408-1290-4067-B0E8-C3A3834F34C3}" srcId="{8454D900-D12A-4F0D-8D23-2B8A5889E4D0}" destId="{3DDDF002-A02D-4314-8FCC-CC1C43EB19AC}" srcOrd="0" destOrd="0" parTransId="{C7644C0A-4036-4A3C-94BF-71C753CE8A82}" sibTransId="{02F8408D-A30C-4BEF-A2B8-D0C9042C0950}"/>
    <dgm:cxn modelId="{6B50360B-0CC3-4500-839B-599A56EAAD9C}" srcId="{3DDDF002-A02D-4314-8FCC-CC1C43EB19AC}" destId="{70822CFA-E4A7-42B4-B5A7-DDE96D5745AF}" srcOrd="2" destOrd="0" parTransId="{F0E7CA99-7A1E-4CDF-A4BA-CFDD0048A8B8}" sibTransId="{9D305CBE-5045-4C0C-861A-D43957BD8F04}"/>
    <dgm:cxn modelId="{66D06F11-0361-4580-82FE-C9D5AA790939}" type="presOf" srcId="{659143E8-6197-4832-A969-B3068FC8D3A1}" destId="{3B630D0D-70AC-4838-8BAE-62D93057AA68}" srcOrd="0" destOrd="0" presId="urn:microsoft.com/office/officeart/2005/8/layout/hierarchy2"/>
    <dgm:cxn modelId="{4721AF13-8739-42A5-AF24-57C47B279AD5}" type="presOf" srcId="{22240D88-7D7B-4D00-AA79-4C8C2C5918BF}" destId="{08A52E23-C99A-4D16-B7BC-B6CAED8DD78C}" srcOrd="1" destOrd="0" presId="urn:microsoft.com/office/officeart/2005/8/layout/hierarchy2"/>
    <dgm:cxn modelId="{DD47831E-6571-4062-9172-D26DD64689F0}" srcId="{70822CFA-E4A7-42B4-B5A7-DDE96D5745AF}" destId="{5F753397-DD19-4D34-B068-6DD84231A92F}" srcOrd="0" destOrd="0" parTransId="{B533487B-23D0-4148-9943-D083301E9D7C}" sibTransId="{093DD273-E690-4852-8301-FCB20E5676A8}"/>
    <dgm:cxn modelId="{B11A1E21-EA01-41B7-AA5C-4CE42FF5E15D}" srcId="{C5EC4EA4-7799-4359-ABDF-1835BCD4ED34}" destId="{E2378C65-1447-4397-ACE9-107706476C67}" srcOrd="0" destOrd="0" parTransId="{6B35036B-5C64-4E24-998C-E2B0974A64AF}" sibTransId="{DCD6E76B-8149-4101-8EE1-17B49636F68B}"/>
    <dgm:cxn modelId="{49539524-3D95-434B-9636-456D35599AD5}" srcId="{C8C94982-E47F-461B-8B66-B8CADA219B05}" destId="{DAE00CEE-061F-4F56-99C4-4B96B1C0B9A2}" srcOrd="0" destOrd="0" parTransId="{C1114679-1148-4783-AF92-039087C00B18}" sibTransId="{44C32F9F-5920-4340-B34A-57CE20CA068E}"/>
    <dgm:cxn modelId="{A6999026-3593-4466-9DAC-9D3C7447C64C}" type="presOf" srcId="{E697D9B7-72A1-405C-B77C-589CC9FFA54F}" destId="{ED9D6212-33DE-40BD-B356-703B65176B61}" srcOrd="0" destOrd="0" presId="urn:microsoft.com/office/officeart/2005/8/layout/hierarchy2"/>
    <dgm:cxn modelId="{143C3F27-6344-458E-8951-77CD8532C95D}" type="presOf" srcId="{C5EC4EA4-7799-4359-ABDF-1835BCD4ED34}" destId="{D11EE456-1454-4222-B992-6C34BAB8CC32}" srcOrd="0" destOrd="0" presId="urn:microsoft.com/office/officeart/2005/8/layout/hierarchy2"/>
    <dgm:cxn modelId="{ADC27E2A-666C-4B76-B8AD-F39055D4D713}" type="presOf" srcId="{22240D88-7D7B-4D00-AA79-4C8C2C5918BF}" destId="{8F6A12CA-171C-4C7B-B83B-01677095EB20}" srcOrd="0" destOrd="0" presId="urn:microsoft.com/office/officeart/2005/8/layout/hierarchy2"/>
    <dgm:cxn modelId="{FDFDBD37-16E4-4E12-B3C7-911AF5146FD9}" type="presOf" srcId="{E2378C65-1447-4397-ACE9-107706476C67}" destId="{4C562638-8BCE-44E8-BC07-3F1E4071C3C5}" srcOrd="0" destOrd="0" presId="urn:microsoft.com/office/officeart/2005/8/layout/hierarchy2"/>
    <dgm:cxn modelId="{D7F7903E-D17F-43CB-B431-298EE5990E63}" srcId="{3DDDF002-A02D-4314-8FCC-CC1C43EB19AC}" destId="{1F3B8DDA-B177-4A5B-B5AF-4246A5A0B555}" srcOrd="4" destOrd="0" parTransId="{22240D88-7D7B-4D00-AA79-4C8C2C5918BF}" sibTransId="{5AE5BD00-E15B-45C9-B540-F70B125F27FC}"/>
    <dgm:cxn modelId="{AA6F8D5D-2153-4DB9-BE54-0DCAB42F6066}" type="presOf" srcId="{DAE00CEE-061F-4F56-99C4-4B96B1C0B9A2}" destId="{153E5947-4A6E-4E99-817F-857DBCF376B3}" srcOrd="0" destOrd="0" presId="urn:microsoft.com/office/officeart/2005/8/layout/hierarchy2"/>
    <dgm:cxn modelId="{92DDF75F-AF9E-458E-9A5A-2D67E56D159C}" type="presOf" srcId="{48D37D11-7664-435D-A8DA-709794D94425}" destId="{18C30A49-DEBB-4802-9B9A-278D92DED5A5}" srcOrd="0" destOrd="0" presId="urn:microsoft.com/office/officeart/2005/8/layout/hierarchy2"/>
    <dgm:cxn modelId="{43659060-DED0-463D-A6DF-EDC0151D1464}" type="presOf" srcId="{F0581672-1B95-4B28-9F60-082865EBAA99}" destId="{9472FCD8-7CF2-417A-B1B2-469CB8435B9D}" srcOrd="0" destOrd="0" presId="urn:microsoft.com/office/officeart/2005/8/layout/hierarchy2"/>
    <dgm:cxn modelId="{89C29262-45B7-4280-9FB7-AE37AC27429A}" type="presOf" srcId="{5813A5BD-2BF1-40C4-B4C5-925A7922DCC6}" destId="{AA758249-8A18-4233-9C82-B25ED5AE7AB1}" srcOrd="0" destOrd="0" presId="urn:microsoft.com/office/officeart/2005/8/layout/hierarchy2"/>
    <dgm:cxn modelId="{868B2546-8CE3-45BF-88EF-55B5FBD0F907}" srcId="{48D37D11-7664-435D-A8DA-709794D94425}" destId="{5813A5BD-2BF1-40C4-B4C5-925A7922DCC6}" srcOrd="0" destOrd="0" parTransId="{C076813F-5073-4893-B8CE-392550CB13C6}" sibTransId="{025CC231-5CC8-4ECB-8D38-609965237B7F}"/>
    <dgm:cxn modelId="{BC99EB6B-E7D8-455F-8272-534661CB3EDE}" type="presOf" srcId="{D3BF9FB2-9DC4-4491-B4CD-44FC6CCA82F7}" destId="{16AF6817-4EB5-42A5-A89E-0C77FACDC0EE}" srcOrd="0" destOrd="0" presId="urn:microsoft.com/office/officeart/2005/8/layout/hierarchy2"/>
    <dgm:cxn modelId="{8C359050-4000-4B03-A334-6004070FDFE1}" type="presOf" srcId="{C076813F-5073-4893-B8CE-392550CB13C6}" destId="{115644A9-646D-4768-A5E9-6084CDED2E94}" srcOrd="1" destOrd="0" presId="urn:microsoft.com/office/officeart/2005/8/layout/hierarchy2"/>
    <dgm:cxn modelId="{B5DE8C84-4793-4472-B8F4-956062B857D0}" srcId="{3DDDF002-A02D-4314-8FCC-CC1C43EB19AC}" destId="{C5EC4EA4-7799-4359-ABDF-1835BCD4ED34}" srcOrd="1" destOrd="0" parTransId="{EC1DB8CE-D3F8-4ED8-B21D-F86EA08F438F}" sibTransId="{CACD0067-0EB1-41C8-941D-ECB3482A0141}"/>
    <dgm:cxn modelId="{A91AD488-88A5-432D-A7DE-BD89970D4CFB}" type="presOf" srcId="{8454D900-D12A-4F0D-8D23-2B8A5889E4D0}" destId="{E781DB11-6DC3-4F0B-AF8C-5E0533B60A0D}" srcOrd="0" destOrd="0" presId="urn:microsoft.com/office/officeart/2005/8/layout/hierarchy2"/>
    <dgm:cxn modelId="{F9EE2E8B-4304-47BF-A5D5-D8323C40E519}" type="presOf" srcId="{C2A9430C-7C91-4D60-B745-C52CFC29F45F}" destId="{CCCA8C71-CC8B-4370-AFA5-FD544D4E2D32}" srcOrd="1" destOrd="0" presId="urn:microsoft.com/office/officeart/2005/8/layout/hierarchy2"/>
    <dgm:cxn modelId="{8AA5E58C-3817-4604-AE33-50FB99A58551}" srcId="{F0581672-1B95-4B28-9F60-082865EBAA99}" destId="{FFD0B71E-A329-4EAE-92A1-89CDCA0EF809}" srcOrd="0" destOrd="0" parTransId="{28DB4CBF-3656-4325-ACAB-D90751708E48}" sibTransId="{3AACE829-4233-451D-89D4-CCC0D9A5C8DD}"/>
    <dgm:cxn modelId="{B5F0E994-3693-4E81-9866-BCCD4CA3E21F}" type="presOf" srcId="{E697D9B7-72A1-405C-B77C-589CC9FFA54F}" destId="{28952BD8-18CA-4BCD-AE84-923FCCE90247}" srcOrd="1" destOrd="0" presId="urn:microsoft.com/office/officeart/2005/8/layout/hierarchy2"/>
    <dgm:cxn modelId="{DD05149B-907E-464D-8D2E-EAAA2A69E1E9}" type="presOf" srcId="{6B35036B-5C64-4E24-998C-E2B0974A64AF}" destId="{2D8B964D-68B0-431F-9FF6-74CDC6FFE5B7}" srcOrd="1" destOrd="0" presId="urn:microsoft.com/office/officeart/2005/8/layout/hierarchy2"/>
    <dgm:cxn modelId="{F790689F-65D4-4443-BD7D-4D231DDA4E7E}" type="presOf" srcId="{EC1DB8CE-D3F8-4ED8-B21D-F86EA08F438F}" destId="{A4E999BA-4960-42D0-8164-6A5CF48D4915}" srcOrd="0" destOrd="0" presId="urn:microsoft.com/office/officeart/2005/8/layout/hierarchy2"/>
    <dgm:cxn modelId="{4843E1A4-D9B1-44B7-A07D-4BF44623870D}" type="presOf" srcId="{6B35036B-5C64-4E24-998C-E2B0974A64AF}" destId="{FAFB0345-D2E6-4567-98C6-251DEA0D1EBB}" srcOrd="0" destOrd="0" presId="urn:microsoft.com/office/officeart/2005/8/layout/hierarchy2"/>
    <dgm:cxn modelId="{C98357A8-E3F2-49A9-A6AE-CFC368605733}" type="presOf" srcId="{B533487B-23D0-4148-9943-D083301E9D7C}" destId="{E4F17EBC-8167-4921-8B5F-61F512CEDC8A}" srcOrd="0" destOrd="0" presId="urn:microsoft.com/office/officeart/2005/8/layout/hierarchy2"/>
    <dgm:cxn modelId="{917F02AB-5E68-43F5-AC5D-4530325E8EF2}" type="presOf" srcId="{C076813F-5073-4893-B8CE-392550CB13C6}" destId="{87776485-95A3-49DB-BDEB-9FCE922D9441}" srcOrd="0" destOrd="0" presId="urn:microsoft.com/office/officeart/2005/8/layout/hierarchy2"/>
    <dgm:cxn modelId="{C7A1ADAF-9996-4812-B369-8C504A0A6166}" type="presOf" srcId="{B533487B-23D0-4148-9943-D083301E9D7C}" destId="{BA81BCCC-A846-40DE-8C9D-6A9BB06F90E3}" srcOrd="1" destOrd="0" presId="urn:microsoft.com/office/officeart/2005/8/layout/hierarchy2"/>
    <dgm:cxn modelId="{5A85B3B4-A839-40C1-BDA8-C5A1CB7A250E}" type="presOf" srcId="{D3BF9FB2-9DC4-4491-B4CD-44FC6CCA82F7}" destId="{328F8ACE-327A-46AB-B516-459CBFC9DCCA}" srcOrd="1" destOrd="0" presId="urn:microsoft.com/office/officeart/2005/8/layout/hierarchy2"/>
    <dgm:cxn modelId="{CCF7EBB6-3BD2-437F-B642-902692BEF178}" type="presOf" srcId="{C8C94982-E47F-461B-8B66-B8CADA219B05}" destId="{07E00E79-8AAF-4C27-AD5E-34816AF4D07E}" srcOrd="0" destOrd="0" presId="urn:microsoft.com/office/officeart/2005/8/layout/hierarchy2"/>
    <dgm:cxn modelId="{868650B8-295A-4E92-B8D1-BC2BC67B1DA9}" type="presOf" srcId="{28DB4CBF-3656-4325-ACAB-D90751708E48}" destId="{0DEB49FF-10E7-44AB-93E9-410B4096BC30}" srcOrd="0" destOrd="0" presId="urn:microsoft.com/office/officeart/2005/8/layout/hierarchy2"/>
    <dgm:cxn modelId="{750647BD-04FE-4415-A881-E1D10F670BC9}" type="presOf" srcId="{5F753397-DD19-4D34-B068-6DD84231A92F}" destId="{147015CA-1F2D-42D0-BE8C-FB26592A3948}" srcOrd="0" destOrd="0" presId="urn:microsoft.com/office/officeart/2005/8/layout/hierarchy2"/>
    <dgm:cxn modelId="{1569B2C2-A28E-437D-9FFD-C74659EAA387}" type="presOf" srcId="{F0E7CA99-7A1E-4CDF-A4BA-CFDD0048A8B8}" destId="{7E413549-E042-4BE9-823E-50DC41FFC73F}" srcOrd="0" destOrd="0" presId="urn:microsoft.com/office/officeart/2005/8/layout/hierarchy2"/>
    <dgm:cxn modelId="{EC69D7C2-4748-47CA-B5E7-F48DAECA7E2A}" type="presOf" srcId="{FFD0B71E-A329-4EAE-92A1-89CDCA0EF809}" destId="{27077AC6-A337-4021-9AA5-B220D7CCC2CE}" srcOrd="0" destOrd="0" presId="urn:microsoft.com/office/officeart/2005/8/layout/hierarchy2"/>
    <dgm:cxn modelId="{3942F3C9-3B24-4282-980E-6E9C74FC4732}" type="presOf" srcId="{C1114679-1148-4783-AF92-039087C00B18}" destId="{40F06CF7-0A54-492F-B16F-FA742C3D3D18}" srcOrd="0" destOrd="0" presId="urn:microsoft.com/office/officeart/2005/8/layout/hierarchy2"/>
    <dgm:cxn modelId="{44B00AD1-2721-45D0-AE80-9290364AE0BF}" srcId="{3DDDF002-A02D-4314-8FCC-CC1C43EB19AC}" destId="{F0581672-1B95-4B28-9F60-082865EBAA99}" srcOrd="5" destOrd="0" parTransId="{D3BF9FB2-9DC4-4491-B4CD-44FC6CCA82F7}" sibTransId="{B91210D0-E356-4FBD-8FEB-8655AE63AD39}"/>
    <dgm:cxn modelId="{4F4AA0D4-3215-49D6-8B91-EAB77CCA7874}" type="presOf" srcId="{28DB4CBF-3656-4325-ACAB-D90751708E48}" destId="{3DF8D497-0941-4969-B03B-8E9C255DA39F}" srcOrd="1" destOrd="0" presId="urn:microsoft.com/office/officeart/2005/8/layout/hierarchy2"/>
    <dgm:cxn modelId="{FAE6F1DE-11FB-4747-A6C6-D5A5F54415C3}" type="presOf" srcId="{C1114679-1148-4783-AF92-039087C00B18}" destId="{D826AE63-4405-482A-BBC2-150CC6C5ED0E}" srcOrd="1" destOrd="0" presId="urn:microsoft.com/office/officeart/2005/8/layout/hierarchy2"/>
    <dgm:cxn modelId="{C0DA95E6-24C2-455D-848A-565CA8159F73}" type="presOf" srcId="{3DDDF002-A02D-4314-8FCC-CC1C43EB19AC}" destId="{23818CEC-66D4-420D-9F15-84E1188B68F9}" srcOrd="0" destOrd="0" presId="urn:microsoft.com/office/officeart/2005/8/layout/hierarchy2"/>
    <dgm:cxn modelId="{F565E5E6-8CD9-4266-94CA-99E6CEEBE4CC}" type="presOf" srcId="{C2A9430C-7C91-4D60-B745-C52CFC29F45F}" destId="{38EF8C2F-FFFA-4DEA-9C3B-287325C2FEC1}" srcOrd="0" destOrd="0" presId="urn:microsoft.com/office/officeart/2005/8/layout/hierarchy2"/>
    <dgm:cxn modelId="{E3151AE7-7259-4D0A-BE5E-12E70DCBF68B}" srcId="{3DDDF002-A02D-4314-8FCC-CC1C43EB19AC}" destId="{48D37D11-7664-435D-A8DA-709794D94425}" srcOrd="3" destOrd="0" parTransId="{C2A9430C-7C91-4D60-B745-C52CFC29F45F}" sibTransId="{046BCD72-2212-494B-B33A-2B3EF32E0E8E}"/>
    <dgm:cxn modelId="{C78F77E9-2927-41AE-8458-5CE8837161BE}" srcId="{1F3B8DDA-B177-4A5B-B5AF-4246A5A0B555}" destId="{41A83FBC-B7FA-437D-A143-5CBC94EA469D}" srcOrd="0" destOrd="0" parTransId="{659143E8-6197-4832-A969-B3068FC8D3A1}" sibTransId="{8CC36071-0496-446E-862A-7EB42C9A28B0}"/>
    <dgm:cxn modelId="{891A8CF1-9645-423B-AA0E-86D13D4236A7}" type="presOf" srcId="{F0E7CA99-7A1E-4CDF-A4BA-CFDD0048A8B8}" destId="{94DA878F-8B1B-4F90-A971-65DD45AA75B7}" srcOrd="1" destOrd="0" presId="urn:microsoft.com/office/officeart/2005/8/layout/hierarchy2"/>
    <dgm:cxn modelId="{751CF2F6-19BE-4C97-9D47-9A4C6C0C1D76}" type="presOf" srcId="{70822CFA-E4A7-42B4-B5A7-DDE96D5745AF}" destId="{B3833C66-A814-4F10-988F-8A43BA4C5F18}" srcOrd="0" destOrd="0" presId="urn:microsoft.com/office/officeart/2005/8/layout/hierarchy2"/>
    <dgm:cxn modelId="{007689FC-4E37-4FDC-86FC-FCA2442CF08C}" type="presOf" srcId="{EC1DB8CE-D3F8-4ED8-B21D-F86EA08F438F}" destId="{1B0CE321-25F3-46B7-836A-977C52426A27}" srcOrd="1" destOrd="0" presId="urn:microsoft.com/office/officeart/2005/8/layout/hierarchy2"/>
    <dgm:cxn modelId="{3BF827FE-993A-4138-97F1-ACC7BF481A2C}" type="presOf" srcId="{1F3B8DDA-B177-4A5B-B5AF-4246A5A0B555}" destId="{702B117C-B88B-43FB-95E0-8AECFD39E1FB}" srcOrd="0" destOrd="0" presId="urn:microsoft.com/office/officeart/2005/8/layout/hierarchy2"/>
    <dgm:cxn modelId="{8D3F30FF-50F9-4A04-95BE-777796AC65D5}" type="presOf" srcId="{659143E8-6197-4832-A969-B3068FC8D3A1}" destId="{3D40AE7B-420C-4067-B39E-8122E3DB4D42}" srcOrd="1" destOrd="0" presId="urn:microsoft.com/office/officeart/2005/8/layout/hierarchy2"/>
    <dgm:cxn modelId="{54D621E8-746F-4D64-87D3-34C3CABC5895}" type="presParOf" srcId="{E781DB11-6DC3-4F0B-AF8C-5E0533B60A0D}" destId="{AA92154B-3A89-4DB3-8C94-FE4ED2B215E1}" srcOrd="0" destOrd="0" presId="urn:microsoft.com/office/officeart/2005/8/layout/hierarchy2"/>
    <dgm:cxn modelId="{280B58BA-1221-4E02-BFA3-80D4C1D7B0CA}" type="presParOf" srcId="{AA92154B-3A89-4DB3-8C94-FE4ED2B215E1}" destId="{23818CEC-66D4-420D-9F15-84E1188B68F9}" srcOrd="0" destOrd="0" presId="urn:microsoft.com/office/officeart/2005/8/layout/hierarchy2"/>
    <dgm:cxn modelId="{8F7C6CBF-6986-4C18-9062-5C03099F70EE}" type="presParOf" srcId="{AA92154B-3A89-4DB3-8C94-FE4ED2B215E1}" destId="{FCC10F8A-4234-4694-8C15-9AB84F17113C}" srcOrd="1" destOrd="0" presId="urn:microsoft.com/office/officeart/2005/8/layout/hierarchy2"/>
    <dgm:cxn modelId="{51CE2172-1985-4241-96E9-CC171CA3BA20}" type="presParOf" srcId="{FCC10F8A-4234-4694-8C15-9AB84F17113C}" destId="{ED9D6212-33DE-40BD-B356-703B65176B61}" srcOrd="0" destOrd="0" presId="urn:microsoft.com/office/officeart/2005/8/layout/hierarchy2"/>
    <dgm:cxn modelId="{CEAF42CC-EBAC-4D65-8162-6DDD8625543B}" type="presParOf" srcId="{ED9D6212-33DE-40BD-B356-703B65176B61}" destId="{28952BD8-18CA-4BCD-AE84-923FCCE90247}" srcOrd="0" destOrd="0" presId="urn:microsoft.com/office/officeart/2005/8/layout/hierarchy2"/>
    <dgm:cxn modelId="{3913C592-7D3F-48E1-844A-0AE7EC042092}" type="presParOf" srcId="{FCC10F8A-4234-4694-8C15-9AB84F17113C}" destId="{DAAEA119-4CFF-41B3-BD9C-AFCBBF951F14}" srcOrd="1" destOrd="0" presId="urn:microsoft.com/office/officeart/2005/8/layout/hierarchy2"/>
    <dgm:cxn modelId="{E6735D42-6A1F-4AED-A7B5-AE4232E844A1}" type="presParOf" srcId="{DAAEA119-4CFF-41B3-BD9C-AFCBBF951F14}" destId="{07E00E79-8AAF-4C27-AD5E-34816AF4D07E}" srcOrd="0" destOrd="0" presId="urn:microsoft.com/office/officeart/2005/8/layout/hierarchy2"/>
    <dgm:cxn modelId="{6884CC2C-4003-46E9-B246-D749CB477857}" type="presParOf" srcId="{DAAEA119-4CFF-41B3-BD9C-AFCBBF951F14}" destId="{71E2198F-F270-41EA-B2E6-175480F0B132}" srcOrd="1" destOrd="0" presId="urn:microsoft.com/office/officeart/2005/8/layout/hierarchy2"/>
    <dgm:cxn modelId="{3B2ABA25-084E-4258-B2DC-BCFAD307F73E}" type="presParOf" srcId="{71E2198F-F270-41EA-B2E6-175480F0B132}" destId="{40F06CF7-0A54-492F-B16F-FA742C3D3D18}" srcOrd="0" destOrd="0" presId="urn:microsoft.com/office/officeart/2005/8/layout/hierarchy2"/>
    <dgm:cxn modelId="{85621ABB-30FD-409E-8092-B72C823E53B1}" type="presParOf" srcId="{40F06CF7-0A54-492F-B16F-FA742C3D3D18}" destId="{D826AE63-4405-482A-BBC2-150CC6C5ED0E}" srcOrd="0" destOrd="0" presId="urn:microsoft.com/office/officeart/2005/8/layout/hierarchy2"/>
    <dgm:cxn modelId="{0DD1588F-16AC-443C-BF83-50A77C5AED23}" type="presParOf" srcId="{71E2198F-F270-41EA-B2E6-175480F0B132}" destId="{6E38548B-3B92-4C1F-AA84-1DB339526189}" srcOrd="1" destOrd="0" presId="urn:microsoft.com/office/officeart/2005/8/layout/hierarchy2"/>
    <dgm:cxn modelId="{131E0EA6-19C3-4C6D-8D22-BED0D1F9E91B}" type="presParOf" srcId="{6E38548B-3B92-4C1F-AA84-1DB339526189}" destId="{153E5947-4A6E-4E99-817F-857DBCF376B3}" srcOrd="0" destOrd="0" presId="urn:microsoft.com/office/officeart/2005/8/layout/hierarchy2"/>
    <dgm:cxn modelId="{45F663C0-3241-4B68-B6D4-96D54588C4F7}" type="presParOf" srcId="{6E38548B-3B92-4C1F-AA84-1DB339526189}" destId="{ADCBC30C-22E1-4ED3-97F0-6B6A13AA997C}" srcOrd="1" destOrd="0" presId="urn:microsoft.com/office/officeart/2005/8/layout/hierarchy2"/>
    <dgm:cxn modelId="{DFD272C0-893E-40E4-81FE-98BBE049E514}" type="presParOf" srcId="{FCC10F8A-4234-4694-8C15-9AB84F17113C}" destId="{A4E999BA-4960-42D0-8164-6A5CF48D4915}" srcOrd="2" destOrd="0" presId="urn:microsoft.com/office/officeart/2005/8/layout/hierarchy2"/>
    <dgm:cxn modelId="{9FD1794F-3F3D-4507-BAE7-F854DD1EAD06}" type="presParOf" srcId="{A4E999BA-4960-42D0-8164-6A5CF48D4915}" destId="{1B0CE321-25F3-46B7-836A-977C52426A27}" srcOrd="0" destOrd="0" presId="urn:microsoft.com/office/officeart/2005/8/layout/hierarchy2"/>
    <dgm:cxn modelId="{ECE769AC-4EB1-44B2-BA62-2E5973852482}" type="presParOf" srcId="{FCC10F8A-4234-4694-8C15-9AB84F17113C}" destId="{179B3AD2-2390-4F5F-85E4-FB7F258DDB1B}" srcOrd="3" destOrd="0" presId="urn:microsoft.com/office/officeart/2005/8/layout/hierarchy2"/>
    <dgm:cxn modelId="{F3B85D4E-2B43-4B4A-8711-C1D19C2DAD14}" type="presParOf" srcId="{179B3AD2-2390-4F5F-85E4-FB7F258DDB1B}" destId="{D11EE456-1454-4222-B992-6C34BAB8CC32}" srcOrd="0" destOrd="0" presId="urn:microsoft.com/office/officeart/2005/8/layout/hierarchy2"/>
    <dgm:cxn modelId="{059C0A59-E892-4D39-B793-8BF5F2EDBB1A}" type="presParOf" srcId="{179B3AD2-2390-4F5F-85E4-FB7F258DDB1B}" destId="{3A5A3ED0-EC93-42F8-BA51-8608E57F0918}" srcOrd="1" destOrd="0" presId="urn:microsoft.com/office/officeart/2005/8/layout/hierarchy2"/>
    <dgm:cxn modelId="{0B6BD305-535E-4003-80B2-DFD678797150}" type="presParOf" srcId="{3A5A3ED0-EC93-42F8-BA51-8608E57F0918}" destId="{FAFB0345-D2E6-4567-98C6-251DEA0D1EBB}" srcOrd="0" destOrd="0" presId="urn:microsoft.com/office/officeart/2005/8/layout/hierarchy2"/>
    <dgm:cxn modelId="{C81B3651-4D96-411D-BC69-8AC0CC63692D}" type="presParOf" srcId="{FAFB0345-D2E6-4567-98C6-251DEA0D1EBB}" destId="{2D8B964D-68B0-431F-9FF6-74CDC6FFE5B7}" srcOrd="0" destOrd="0" presId="urn:microsoft.com/office/officeart/2005/8/layout/hierarchy2"/>
    <dgm:cxn modelId="{F0D153AB-1738-4509-9AC9-72674DAE1438}" type="presParOf" srcId="{3A5A3ED0-EC93-42F8-BA51-8608E57F0918}" destId="{CA103D0F-E030-427A-88FA-027A28786CC2}" srcOrd="1" destOrd="0" presId="urn:microsoft.com/office/officeart/2005/8/layout/hierarchy2"/>
    <dgm:cxn modelId="{EF1204EA-6C38-40B4-BDF0-E9CA0A54958E}" type="presParOf" srcId="{CA103D0F-E030-427A-88FA-027A28786CC2}" destId="{4C562638-8BCE-44E8-BC07-3F1E4071C3C5}" srcOrd="0" destOrd="0" presId="urn:microsoft.com/office/officeart/2005/8/layout/hierarchy2"/>
    <dgm:cxn modelId="{1CEB4810-267A-44A0-85BE-0A089B059AF1}" type="presParOf" srcId="{CA103D0F-E030-427A-88FA-027A28786CC2}" destId="{4108B165-E900-4499-BEA0-56F06D16C646}" srcOrd="1" destOrd="0" presId="urn:microsoft.com/office/officeart/2005/8/layout/hierarchy2"/>
    <dgm:cxn modelId="{F2BCDF08-84A9-4DB8-8640-96B4D29A4B99}" type="presParOf" srcId="{FCC10F8A-4234-4694-8C15-9AB84F17113C}" destId="{7E413549-E042-4BE9-823E-50DC41FFC73F}" srcOrd="4" destOrd="0" presId="urn:microsoft.com/office/officeart/2005/8/layout/hierarchy2"/>
    <dgm:cxn modelId="{D0666B8E-7466-4636-8A87-09A2B9D06BB8}" type="presParOf" srcId="{7E413549-E042-4BE9-823E-50DC41FFC73F}" destId="{94DA878F-8B1B-4F90-A971-65DD45AA75B7}" srcOrd="0" destOrd="0" presId="urn:microsoft.com/office/officeart/2005/8/layout/hierarchy2"/>
    <dgm:cxn modelId="{DB02D385-6EBB-4189-987F-4EAD97E35432}" type="presParOf" srcId="{FCC10F8A-4234-4694-8C15-9AB84F17113C}" destId="{4151856D-16C9-4507-A6DD-D9D137D0DD85}" srcOrd="5" destOrd="0" presId="urn:microsoft.com/office/officeart/2005/8/layout/hierarchy2"/>
    <dgm:cxn modelId="{B244290C-94CC-4798-ABBC-ECD700929F0F}" type="presParOf" srcId="{4151856D-16C9-4507-A6DD-D9D137D0DD85}" destId="{B3833C66-A814-4F10-988F-8A43BA4C5F18}" srcOrd="0" destOrd="0" presId="urn:microsoft.com/office/officeart/2005/8/layout/hierarchy2"/>
    <dgm:cxn modelId="{A9C80E09-3DF2-4D91-8014-0FC46C441E52}" type="presParOf" srcId="{4151856D-16C9-4507-A6DD-D9D137D0DD85}" destId="{4D21352E-5C2B-43CB-B485-0D423F45C9ED}" srcOrd="1" destOrd="0" presId="urn:microsoft.com/office/officeart/2005/8/layout/hierarchy2"/>
    <dgm:cxn modelId="{D912E617-4241-4D54-A924-2011208C7D1D}" type="presParOf" srcId="{4D21352E-5C2B-43CB-B485-0D423F45C9ED}" destId="{E4F17EBC-8167-4921-8B5F-61F512CEDC8A}" srcOrd="0" destOrd="0" presId="urn:microsoft.com/office/officeart/2005/8/layout/hierarchy2"/>
    <dgm:cxn modelId="{52A60647-A240-4E75-BF2E-19B29991D762}" type="presParOf" srcId="{E4F17EBC-8167-4921-8B5F-61F512CEDC8A}" destId="{BA81BCCC-A846-40DE-8C9D-6A9BB06F90E3}" srcOrd="0" destOrd="0" presId="urn:microsoft.com/office/officeart/2005/8/layout/hierarchy2"/>
    <dgm:cxn modelId="{F4C05E62-0902-4176-9566-E20DAAB90F85}" type="presParOf" srcId="{4D21352E-5C2B-43CB-B485-0D423F45C9ED}" destId="{6990BC9F-3CB2-4D37-911A-7FE440DEAC1A}" srcOrd="1" destOrd="0" presId="urn:microsoft.com/office/officeart/2005/8/layout/hierarchy2"/>
    <dgm:cxn modelId="{565633F3-3136-4D6C-86FB-EF4BA1B94EFC}" type="presParOf" srcId="{6990BC9F-3CB2-4D37-911A-7FE440DEAC1A}" destId="{147015CA-1F2D-42D0-BE8C-FB26592A3948}" srcOrd="0" destOrd="0" presId="urn:microsoft.com/office/officeart/2005/8/layout/hierarchy2"/>
    <dgm:cxn modelId="{81576C83-C405-4CEE-B995-DF790CE99454}" type="presParOf" srcId="{6990BC9F-3CB2-4D37-911A-7FE440DEAC1A}" destId="{657044C3-F39A-4232-980F-CF2D55FC8B38}" srcOrd="1" destOrd="0" presId="urn:microsoft.com/office/officeart/2005/8/layout/hierarchy2"/>
    <dgm:cxn modelId="{0B9B530F-2983-46FD-AFD5-6F9793E33FD6}" type="presParOf" srcId="{FCC10F8A-4234-4694-8C15-9AB84F17113C}" destId="{38EF8C2F-FFFA-4DEA-9C3B-287325C2FEC1}" srcOrd="6" destOrd="0" presId="urn:microsoft.com/office/officeart/2005/8/layout/hierarchy2"/>
    <dgm:cxn modelId="{8BBBB154-9645-479E-828D-114850A486F7}" type="presParOf" srcId="{38EF8C2F-FFFA-4DEA-9C3B-287325C2FEC1}" destId="{CCCA8C71-CC8B-4370-AFA5-FD544D4E2D32}" srcOrd="0" destOrd="0" presId="urn:microsoft.com/office/officeart/2005/8/layout/hierarchy2"/>
    <dgm:cxn modelId="{8351A3AD-95A9-41BC-8935-872A9A2F2D42}" type="presParOf" srcId="{FCC10F8A-4234-4694-8C15-9AB84F17113C}" destId="{8199545F-2BBF-4E91-B6C6-E62287BF9816}" srcOrd="7" destOrd="0" presId="urn:microsoft.com/office/officeart/2005/8/layout/hierarchy2"/>
    <dgm:cxn modelId="{EEA17B5F-CBE2-4580-B992-3FB9202F8912}" type="presParOf" srcId="{8199545F-2BBF-4E91-B6C6-E62287BF9816}" destId="{18C30A49-DEBB-4802-9B9A-278D92DED5A5}" srcOrd="0" destOrd="0" presId="urn:microsoft.com/office/officeart/2005/8/layout/hierarchy2"/>
    <dgm:cxn modelId="{AC607887-3792-4F10-9A3C-F6FF95E48554}" type="presParOf" srcId="{8199545F-2BBF-4E91-B6C6-E62287BF9816}" destId="{B54C9535-4CA2-4140-A39F-E8E74E01A5C2}" srcOrd="1" destOrd="0" presId="urn:microsoft.com/office/officeart/2005/8/layout/hierarchy2"/>
    <dgm:cxn modelId="{2A8C2C84-869D-4148-984F-9B830F4B0A65}" type="presParOf" srcId="{B54C9535-4CA2-4140-A39F-E8E74E01A5C2}" destId="{87776485-95A3-49DB-BDEB-9FCE922D9441}" srcOrd="0" destOrd="0" presId="urn:microsoft.com/office/officeart/2005/8/layout/hierarchy2"/>
    <dgm:cxn modelId="{E32656FC-51E6-48C0-9048-245EA68E7352}" type="presParOf" srcId="{87776485-95A3-49DB-BDEB-9FCE922D9441}" destId="{115644A9-646D-4768-A5E9-6084CDED2E94}" srcOrd="0" destOrd="0" presId="urn:microsoft.com/office/officeart/2005/8/layout/hierarchy2"/>
    <dgm:cxn modelId="{C023E2CA-D4C1-431A-A638-1E352336A723}" type="presParOf" srcId="{B54C9535-4CA2-4140-A39F-E8E74E01A5C2}" destId="{EEC123DF-6E34-4EE9-A99E-E619918CC7BB}" srcOrd="1" destOrd="0" presId="urn:microsoft.com/office/officeart/2005/8/layout/hierarchy2"/>
    <dgm:cxn modelId="{1C97E119-78BA-48D8-A0D4-20BA45C168F0}" type="presParOf" srcId="{EEC123DF-6E34-4EE9-A99E-E619918CC7BB}" destId="{AA758249-8A18-4233-9C82-B25ED5AE7AB1}" srcOrd="0" destOrd="0" presId="urn:microsoft.com/office/officeart/2005/8/layout/hierarchy2"/>
    <dgm:cxn modelId="{196C4446-2804-4257-A265-CAB815788E47}" type="presParOf" srcId="{EEC123DF-6E34-4EE9-A99E-E619918CC7BB}" destId="{37B75EE9-AF91-485F-ACD7-696074F1E73E}" srcOrd="1" destOrd="0" presId="urn:microsoft.com/office/officeart/2005/8/layout/hierarchy2"/>
    <dgm:cxn modelId="{1087E573-DB18-46EF-947C-A087628E8A7B}" type="presParOf" srcId="{FCC10F8A-4234-4694-8C15-9AB84F17113C}" destId="{8F6A12CA-171C-4C7B-B83B-01677095EB20}" srcOrd="8" destOrd="0" presId="urn:microsoft.com/office/officeart/2005/8/layout/hierarchy2"/>
    <dgm:cxn modelId="{AE1CD5A5-F812-4C81-8CFC-BCF46D69D495}" type="presParOf" srcId="{8F6A12CA-171C-4C7B-B83B-01677095EB20}" destId="{08A52E23-C99A-4D16-B7BC-B6CAED8DD78C}" srcOrd="0" destOrd="0" presId="urn:microsoft.com/office/officeart/2005/8/layout/hierarchy2"/>
    <dgm:cxn modelId="{E8A337E9-CC3A-4F08-A19F-1FAE64731BF2}" type="presParOf" srcId="{FCC10F8A-4234-4694-8C15-9AB84F17113C}" destId="{926C2496-06EA-40EE-BDA9-82872E04CACB}" srcOrd="9" destOrd="0" presId="urn:microsoft.com/office/officeart/2005/8/layout/hierarchy2"/>
    <dgm:cxn modelId="{13CDD6D3-C2C4-4CEC-99DC-D936E50D203E}" type="presParOf" srcId="{926C2496-06EA-40EE-BDA9-82872E04CACB}" destId="{702B117C-B88B-43FB-95E0-8AECFD39E1FB}" srcOrd="0" destOrd="0" presId="urn:microsoft.com/office/officeart/2005/8/layout/hierarchy2"/>
    <dgm:cxn modelId="{C7008391-76E8-4CB4-B0FF-F5C31C06FE97}" type="presParOf" srcId="{926C2496-06EA-40EE-BDA9-82872E04CACB}" destId="{56C0197C-8ACF-4455-B0E8-3EB3E3C3ED24}" srcOrd="1" destOrd="0" presId="urn:microsoft.com/office/officeart/2005/8/layout/hierarchy2"/>
    <dgm:cxn modelId="{0A1D8770-12CA-4451-B92E-89469B5534D5}" type="presParOf" srcId="{56C0197C-8ACF-4455-B0E8-3EB3E3C3ED24}" destId="{3B630D0D-70AC-4838-8BAE-62D93057AA68}" srcOrd="0" destOrd="0" presId="urn:microsoft.com/office/officeart/2005/8/layout/hierarchy2"/>
    <dgm:cxn modelId="{E45B6EC3-8137-480F-8AF3-3575AE39BEA8}" type="presParOf" srcId="{3B630D0D-70AC-4838-8BAE-62D93057AA68}" destId="{3D40AE7B-420C-4067-B39E-8122E3DB4D42}" srcOrd="0" destOrd="0" presId="urn:microsoft.com/office/officeart/2005/8/layout/hierarchy2"/>
    <dgm:cxn modelId="{F34B3E86-11D9-4DAF-B837-24EF274C074E}" type="presParOf" srcId="{56C0197C-8ACF-4455-B0E8-3EB3E3C3ED24}" destId="{5CE4B41D-B1DF-4D12-BA4A-5A1B188F8BDB}" srcOrd="1" destOrd="0" presId="urn:microsoft.com/office/officeart/2005/8/layout/hierarchy2"/>
    <dgm:cxn modelId="{2EE8A9D9-F5C3-41F6-BC2B-97A0AC317A83}" type="presParOf" srcId="{5CE4B41D-B1DF-4D12-BA4A-5A1B188F8BDB}" destId="{678FCE2A-890E-4BAC-B47B-9961915D7F75}" srcOrd="0" destOrd="0" presId="urn:microsoft.com/office/officeart/2005/8/layout/hierarchy2"/>
    <dgm:cxn modelId="{8C7DEC30-8559-4DD5-A055-F557E74C78E8}" type="presParOf" srcId="{5CE4B41D-B1DF-4D12-BA4A-5A1B188F8BDB}" destId="{8AE5B87D-9F7E-4867-8610-EAF695C6C41F}" srcOrd="1" destOrd="0" presId="urn:microsoft.com/office/officeart/2005/8/layout/hierarchy2"/>
    <dgm:cxn modelId="{B11C920C-4A76-41D1-8C57-19B476A14E49}" type="presParOf" srcId="{FCC10F8A-4234-4694-8C15-9AB84F17113C}" destId="{16AF6817-4EB5-42A5-A89E-0C77FACDC0EE}" srcOrd="10" destOrd="0" presId="urn:microsoft.com/office/officeart/2005/8/layout/hierarchy2"/>
    <dgm:cxn modelId="{F6AECCD0-92EE-4E55-AA0E-251A131A0BDB}" type="presParOf" srcId="{16AF6817-4EB5-42A5-A89E-0C77FACDC0EE}" destId="{328F8ACE-327A-46AB-B516-459CBFC9DCCA}" srcOrd="0" destOrd="0" presId="urn:microsoft.com/office/officeart/2005/8/layout/hierarchy2"/>
    <dgm:cxn modelId="{73B94F6B-8F0C-456E-AA8A-9B62C76244F9}" type="presParOf" srcId="{FCC10F8A-4234-4694-8C15-9AB84F17113C}" destId="{08235FE7-9FC2-4AC6-97F3-4C09874CBB77}" srcOrd="11" destOrd="0" presId="urn:microsoft.com/office/officeart/2005/8/layout/hierarchy2"/>
    <dgm:cxn modelId="{B4837FA4-75B4-4EDA-91BF-9AEC76B65E34}" type="presParOf" srcId="{08235FE7-9FC2-4AC6-97F3-4C09874CBB77}" destId="{9472FCD8-7CF2-417A-B1B2-469CB8435B9D}" srcOrd="0" destOrd="0" presId="urn:microsoft.com/office/officeart/2005/8/layout/hierarchy2"/>
    <dgm:cxn modelId="{39B4ECE1-B1A8-4E78-A0FF-9BCC22AA69EC}" type="presParOf" srcId="{08235FE7-9FC2-4AC6-97F3-4C09874CBB77}" destId="{6DB415FA-CF8C-49BD-A33A-4E771E449C56}" srcOrd="1" destOrd="0" presId="urn:microsoft.com/office/officeart/2005/8/layout/hierarchy2"/>
    <dgm:cxn modelId="{DA4F4FD5-C131-488F-AECB-1D5ACE86E6B7}" type="presParOf" srcId="{6DB415FA-CF8C-49BD-A33A-4E771E449C56}" destId="{0DEB49FF-10E7-44AB-93E9-410B4096BC30}" srcOrd="0" destOrd="0" presId="urn:microsoft.com/office/officeart/2005/8/layout/hierarchy2"/>
    <dgm:cxn modelId="{BC6C8E0A-4C42-475E-BEDC-19D26EBD20C2}" type="presParOf" srcId="{0DEB49FF-10E7-44AB-93E9-410B4096BC30}" destId="{3DF8D497-0941-4969-B03B-8E9C255DA39F}" srcOrd="0" destOrd="0" presId="urn:microsoft.com/office/officeart/2005/8/layout/hierarchy2"/>
    <dgm:cxn modelId="{53C98A5D-9BE1-4CA0-9E0B-CF0D65A6A98D}" type="presParOf" srcId="{6DB415FA-CF8C-49BD-A33A-4E771E449C56}" destId="{E6AC3836-9034-4F79-A8E1-665026675FD8}" srcOrd="1" destOrd="0" presId="urn:microsoft.com/office/officeart/2005/8/layout/hierarchy2"/>
    <dgm:cxn modelId="{2939F4D3-CC07-4722-B015-B858678CD89B}" type="presParOf" srcId="{E6AC3836-9034-4F79-A8E1-665026675FD8}" destId="{27077AC6-A337-4021-9AA5-B220D7CCC2CE}" srcOrd="0" destOrd="0" presId="urn:microsoft.com/office/officeart/2005/8/layout/hierarchy2"/>
    <dgm:cxn modelId="{DC84DA41-DFBC-47C8-AF19-ED9EC3720C3B}" type="presParOf" srcId="{E6AC3836-9034-4F79-A8E1-665026675FD8}" destId="{877891D4-964E-4658-9F09-FB32C43D6F8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E50D726-6284-4EA8-8474-9CEE6946BDB0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F4B0C63C-F730-4BD1-9287-44249EC586E2}">
      <dgm:prSet phldrT="[文本]" custT="1"/>
      <dgm:spPr/>
      <dgm:t>
        <a:bodyPr/>
        <a:lstStyle/>
        <a:p>
          <a:r>
            <a:rPr lang="zh-CN" altLang="en-US" sz="1800" dirty="0"/>
            <a:t>最终用途</a:t>
          </a:r>
        </a:p>
      </dgm:t>
    </dgm:pt>
    <dgm:pt modelId="{A3408238-707D-450B-B97D-51DB511D7F56}" type="parTrans" cxnId="{68F90404-F66A-4E41-A2AD-BFE884898467}">
      <dgm:prSet/>
      <dgm:spPr/>
      <dgm:t>
        <a:bodyPr/>
        <a:lstStyle/>
        <a:p>
          <a:endParaRPr lang="zh-CN" altLang="en-US" sz="1800"/>
        </a:p>
      </dgm:t>
    </dgm:pt>
    <dgm:pt modelId="{74079BCB-12FD-4DBD-B476-F265E781CE45}" type="sibTrans" cxnId="{68F90404-F66A-4E41-A2AD-BFE884898467}">
      <dgm:prSet/>
      <dgm:spPr/>
      <dgm:t>
        <a:bodyPr/>
        <a:lstStyle/>
        <a:p>
          <a:endParaRPr lang="zh-CN" altLang="en-US" sz="1800"/>
        </a:p>
      </dgm:t>
    </dgm:pt>
    <dgm:pt modelId="{419F0214-09D4-43FB-AC37-57E41FE1C6D1}">
      <dgm:prSet phldrT="[文本]" custT="1"/>
      <dgm:spPr/>
      <dgm:t>
        <a:bodyPr/>
        <a:lstStyle/>
        <a:p>
          <a:r>
            <a:rPr lang="zh-CN" altLang="en-US" sz="1800" dirty="0"/>
            <a:t>衣着用纺织品</a:t>
          </a:r>
        </a:p>
      </dgm:t>
    </dgm:pt>
    <dgm:pt modelId="{3DAD06B2-4A7E-4AE2-ADCB-42DB4850770D}" type="parTrans" cxnId="{ABE5C86C-2A43-4F21-95E5-65AE4DFF03CD}">
      <dgm:prSet custT="1"/>
      <dgm:spPr/>
      <dgm:t>
        <a:bodyPr/>
        <a:lstStyle/>
        <a:p>
          <a:endParaRPr lang="zh-CN" altLang="en-US" sz="1800"/>
        </a:p>
      </dgm:t>
    </dgm:pt>
    <dgm:pt modelId="{ADFCCCA3-95B1-43B9-A3F0-F964EE90F35E}" type="sibTrans" cxnId="{ABE5C86C-2A43-4F21-95E5-65AE4DFF03CD}">
      <dgm:prSet/>
      <dgm:spPr/>
      <dgm:t>
        <a:bodyPr/>
        <a:lstStyle/>
        <a:p>
          <a:endParaRPr lang="zh-CN" altLang="en-US" sz="1800"/>
        </a:p>
      </dgm:t>
    </dgm:pt>
    <dgm:pt modelId="{708FD09A-F467-4DEC-A4FE-7A9F181FD0D5}">
      <dgm:prSet phldrT="[文本]" custT="1"/>
      <dgm:spPr/>
      <dgm:t>
        <a:bodyPr/>
        <a:lstStyle/>
        <a:p>
          <a:r>
            <a:rPr lang="zh-CN" altLang="en-US" sz="1800" b="0" dirty="0"/>
            <a:t>服装的面料及辅料</a:t>
          </a:r>
        </a:p>
      </dgm:t>
    </dgm:pt>
    <dgm:pt modelId="{0C829B9B-68FE-4869-903F-A8BEF65718F3}" type="parTrans" cxnId="{EB7B927C-62C5-458E-9F9F-0BEB290AD754}">
      <dgm:prSet custT="1"/>
      <dgm:spPr/>
      <dgm:t>
        <a:bodyPr/>
        <a:lstStyle/>
        <a:p>
          <a:endParaRPr lang="zh-CN" altLang="en-US" sz="1800"/>
        </a:p>
      </dgm:t>
    </dgm:pt>
    <dgm:pt modelId="{9D58BFE5-7CF9-436D-944E-D4648DC01B57}" type="sibTrans" cxnId="{EB7B927C-62C5-458E-9F9F-0BEB290AD754}">
      <dgm:prSet/>
      <dgm:spPr/>
      <dgm:t>
        <a:bodyPr/>
        <a:lstStyle/>
        <a:p>
          <a:endParaRPr lang="zh-CN" altLang="en-US" sz="1800"/>
        </a:p>
      </dgm:t>
    </dgm:pt>
    <dgm:pt modelId="{B5BB728C-808A-49C6-B10A-9682C4894EF8}">
      <dgm:prSet phldrT="[文本]" custT="1"/>
      <dgm:spPr/>
      <dgm:t>
        <a:bodyPr/>
        <a:lstStyle/>
        <a:p>
          <a:r>
            <a:rPr lang="zh-CN" altLang="en-US" sz="1800" dirty="0"/>
            <a:t>装饰用纺织品</a:t>
          </a:r>
        </a:p>
      </dgm:t>
    </dgm:pt>
    <dgm:pt modelId="{D6E7ED4F-BFCD-4E6A-91EA-732CB2972812}" type="parTrans" cxnId="{DD950973-909D-4731-AEA4-007A5D3E1E06}">
      <dgm:prSet custT="1"/>
      <dgm:spPr/>
      <dgm:t>
        <a:bodyPr/>
        <a:lstStyle/>
        <a:p>
          <a:endParaRPr lang="zh-CN" altLang="en-US" sz="1800"/>
        </a:p>
      </dgm:t>
    </dgm:pt>
    <dgm:pt modelId="{5576C28A-6FE8-48CA-A3B7-E35D51D16D9C}" type="sibTrans" cxnId="{DD950973-909D-4731-AEA4-007A5D3E1E06}">
      <dgm:prSet/>
      <dgm:spPr/>
      <dgm:t>
        <a:bodyPr/>
        <a:lstStyle/>
        <a:p>
          <a:endParaRPr lang="zh-CN" altLang="en-US" sz="1800"/>
        </a:p>
      </dgm:t>
    </dgm:pt>
    <dgm:pt modelId="{D8DED3F6-F6C2-4A83-989F-61FE083985D3}">
      <dgm:prSet phldrT="[文本]" custT="1"/>
      <dgm:spPr/>
      <dgm:t>
        <a:bodyPr/>
        <a:lstStyle/>
        <a:p>
          <a:r>
            <a:rPr lang="zh-CN" altLang="en-US" sz="1800" dirty="0"/>
            <a:t>室内用品</a:t>
          </a:r>
        </a:p>
      </dgm:t>
    </dgm:pt>
    <dgm:pt modelId="{24FB2D41-A4FB-4C52-95D2-E9991CE3CF6E}" type="parTrans" cxnId="{816E2CCB-4818-4424-9329-82FA94319536}">
      <dgm:prSet custT="1"/>
      <dgm:spPr/>
      <dgm:t>
        <a:bodyPr/>
        <a:lstStyle/>
        <a:p>
          <a:endParaRPr lang="zh-CN" altLang="en-US" sz="1800"/>
        </a:p>
      </dgm:t>
    </dgm:pt>
    <dgm:pt modelId="{AB3B9086-9790-4795-9ADF-9D8CE9FAA4BA}" type="sibTrans" cxnId="{816E2CCB-4818-4424-9329-82FA94319536}">
      <dgm:prSet/>
      <dgm:spPr/>
      <dgm:t>
        <a:bodyPr/>
        <a:lstStyle/>
        <a:p>
          <a:endParaRPr lang="zh-CN" altLang="en-US" sz="1800"/>
        </a:p>
      </dgm:t>
    </dgm:pt>
    <dgm:pt modelId="{4B8A5911-7817-4A7C-BDF1-4EBCD00AB9B9}">
      <dgm:prSet phldrT="[文本]" custT="1"/>
      <dgm:spPr/>
      <dgm:t>
        <a:bodyPr/>
        <a:lstStyle/>
        <a:p>
          <a:r>
            <a:rPr lang="zh-CN" altLang="en-US" sz="1800" dirty="0"/>
            <a:t>产业用纺织品</a:t>
          </a:r>
        </a:p>
      </dgm:t>
    </dgm:pt>
    <dgm:pt modelId="{085B23B8-51F9-4F08-BD24-1D1ED0EDEAB7}" type="parTrans" cxnId="{B9812682-1EB6-4A7F-9DA4-8D8B50C7DA6F}">
      <dgm:prSet custT="1"/>
      <dgm:spPr/>
      <dgm:t>
        <a:bodyPr/>
        <a:lstStyle/>
        <a:p>
          <a:endParaRPr lang="zh-CN" altLang="en-US" sz="1800"/>
        </a:p>
      </dgm:t>
    </dgm:pt>
    <dgm:pt modelId="{517E4218-DCA1-4175-A572-129551970091}" type="sibTrans" cxnId="{B9812682-1EB6-4A7F-9DA4-8D8B50C7DA6F}">
      <dgm:prSet/>
      <dgm:spPr/>
      <dgm:t>
        <a:bodyPr/>
        <a:lstStyle/>
        <a:p>
          <a:endParaRPr lang="zh-CN" altLang="en-US" sz="1800"/>
        </a:p>
      </dgm:t>
    </dgm:pt>
    <dgm:pt modelId="{EF9878A0-D8E8-48DE-9285-1F6B306EF0ED}">
      <dgm:prSet phldrT="[文本]" custT="1"/>
      <dgm:spPr/>
      <dgm:t>
        <a:bodyPr/>
        <a:lstStyle/>
        <a:p>
          <a:r>
            <a:rPr lang="zh-CN" altLang="en-US" sz="1800" b="0" dirty="0"/>
            <a:t>床上用品</a:t>
          </a:r>
        </a:p>
      </dgm:t>
    </dgm:pt>
    <dgm:pt modelId="{7862048A-6FCE-408A-BF1E-636B2C75A7BF}" type="parTrans" cxnId="{85AC9F12-CD1F-4969-B4AC-77B9B8267846}">
      <dgm:prSet custT="1"/>
      <dgm:spPr/>
      <dgm:t>
        <a:bodyPr/>
        <a:lstStyle/>
        <a:p>
          <a:endParaRPr lang="zh-CN" altLang="en-US" sz="1800"/>
        </a:p>
      </dgm:t>
    </dgm:pt>
    <dgm:pt modelId="{2D69C3A8-C722-4159-93EE-822679F7F2C6}" type="sibTrans" cxnId="{85AC9F12-CD1F-4969-B4AC-77B9B8267846}">
      <dgm:prSet/>
      <dgm:spPr/>
      <dgm:t>
        <a:bodyPr/>
        <a:lstStyle/>
        <a:p>
          <a:endParaRPr lang="zh-CN" altLang="en-US" sz="1800"/>
        </a:p>
      </dgm:t>
    </dgm:pt>
    <dgm:pt modelId="{86BD41B3-69DB-4A3D-8944-459709A48743}">
      <dgm:prSet phldrT="[文本]" custT="1"/>
      <dgm:spPr/>
      <dgm:t>
        <a:bodyPr/>
        <a:lstStyle/>
        <a:p>
          <a:r>
            <a:rPr lang="zh-CN" altLang="en-US" sz="1800" dirty="0"/>
            <a:t>户外用品</a:t>
          </a:r>
        </a:p>
      </dgm:t>
    </dgm:pt>
    <dgm:pt modelId="{A11D527A-A922-4386-8457-8EF71DD07BD4}" type="parTrans" cxnId="{4BDE1F39-06C9-4A5F-AE97-F1E5872EF515}">
      <dgm:prSet custT="1"/>
      <dgm:spPr/>
      <dgm:t>
        <a:bodyPr/>
        <a:lstStyle/>
        <a:p>
          <a:endParaRPr lang="zh-CN" altLang="en-US" sz="1800"/>
        </a:p>
      </dgm:t>
    </dgm:pt>
    <dgm:pt modelId="{B45C5482-480E-4A3C-B81E-1D45B323A996}" type="sibTrans" cxnId="{4BDE1F39-06C9-4A5F-AE97-F1E5872EF515}">
      <dgm:prSet/>
      <dgm:spPr/>
      <dgm:t>
        <a:bodyPr/>
        <a:lstStyle/>
        <a:p>
          <a:endParaRPr lang="zh-CN" altLang="en-US" sz="1800"/>
        </a:p>
      </dgm:t>
    </dgm:pt>
    <dgm:pt modelId="{8C5C61B2-3F47-4CA1-ABF5-94CC44A3B489}">
      <dgm:prSet phldrT="[文本]" custT="1"/>
      <dgm:spPr/>
      <dgm:t>
        <a:bodyPr/>
        <a:lstStyle/>
        <a:p>
          <a:r>
            <a:rPr lang="zh-CN" altLang="en-US" sz="1800" b="0" dirty="0"/>
            <a:t>建筑、医学、农业、体育</a:t>
          </a:r>
        </a:p>
      </dgm:t>
    </dgm:pt>
    <dgm:pt modelId="{E89F42DF-8275-4F0F-BFBE-836FF10DB342}" type="parTrans" cxnId="{85E0C65A-C39B-4852-95A6-375E091BA566}">
      <dgm:prSet custT="1"/>
      <dgm:spPr/>
      <dgm:t>
        <a:bodyPr/>
        <a:lstStyle/>
        <a:p>
          <a:endParaRPr lang="zh-CN" altLang="en-US" sz="1800"/>
        </a:p>
      </dgm:t>
    </dgm:pt>
    <dgm:pt modelId="{42D7F9DC-9FC0-4EA2-851E-0BBDABC9A69C}" type="sibTrans" cxnId="{85E0C65A-C39B-4852-95A6-375E091BA566}">
      <dgm:prSet/>
      <dgm:spPr/>
      <dgm:t>
        <a:bodyPr/>
        <a:lstStyle/>
        <a:p>
          <a:endParaRPr lang="zh-CN" altLang="en-US" sz="1800"/>
        </a:p>
      </dgm:t>
    </dgm:pt>
    <dgm:pt modelId="{E4950F23-14A3-484E-87EC-62CDAA1E0CB7}">
      <dgm:prSet custT="1"/>
      <dgm:spPr/>
      <dgm:t>
        <a:bodyPr/>
        <a:lstStyle/>
        <a:p>
          <a:r>
            <a:rPr lang="zh-CN" altLang="en-US" sz="1800" b="0" dirty="0"/>
            <a:t>交通、水利、鱼业、军事</a:t>
          </a:r>
        </a:p>
      </dgm:t>
    </dgm:pt>
    <dgm:pt modelId="{A6A048B9-2D93-4CF5-9A76-E9B7316E84BA}" type="parTrans" cxnId="{ED376967-D85E-4576-9F9F-AD1B806DFE49}">
      <dgm:prSet custT="1"/>
      <dgm:spPr/>
      <dgm:t>
        <a:bodyPr/>
        <a:lstStyle/>
        <a:p>
          <a:endParaRPr lang="zh-CN" altLang="en-US" sz="1800"/>
        </a:p>
      </dgm:t>
    </dgm:pt>
    <dgm:pt modelId="{3A96107D-7604-45B1-AA63-0DEE381302F6}" type="sibTrans" cxnId="{ED376967-D85E-4576-9F9F-AD1B806DFE49}">
      <dgm:prSet/>
      <dgm:spPr/>
      <dgm:t>
        <a:bodyPr/>
        <a:lstStyle/>
        <a:p>
          <a:endParaRPr lang="zh-CN" altLang="en-US" sz="1800"/>
        </a:p>
      </dgm:t>
    </dgm:pt>
    <dgm:pt modelId="{6AC7D58B-ABB2-4AB1-A613-C0B9CE84CFE2}">
      <dgm:prSet phldrT="[文本]" custT="1"/>
      <dgm:spPr/>
      <dgm:t>
        <a:bodyPr/>
        <a:lstStyle/>
        <a:p>
          <a:r>
            <a:rPr lang="zh-CN" altLang="en-US" sz="1800" b="0" dirty="0"/>
            <a:t>窗帘、台布、地毯等</a:t>
          </a:r>
        </a:p>
      </dgm:t>
    </dgm:pt>
    <dgm:pt modelId="{809A11DC-6FD3-4AEB-B191-716D3DAE0219}" type="parTrans" cxnId="{78BE975E-8EB0-479F-93C3-30F531BA36D8}">
      <dgm:prSet custT="1"/>
      <dgm:spPr/>
      <dgm:t>
        <a:bodyPr/>
        <a:lstStyle/>
        <a:p>
          <a:endParaRPr lang="zh-CN" altLang="en-US" sz="1800"/>
        </a:p>
      </dgm:t>
    </dgm:pt>
    <dgm:pt modelId="{6C431608-8442-4EB0-BAD8-BD59CD39F416}" type="sibTrans" cxnId="{78BE975E-8EB0-479F-93C3-30F531BA36D8}">
      <dgm:prSet/>
      <dgm:spPr/>
      <dgm:t>
        <a:bodyPr/>
        <a:lstStyle/>
        <a:p>
          <a:endParaRPr lang="zh-CN" altLang="en-US" sz="1800"/>
        </a:p>
      </dgm:t>
    </dgm:pt>
    <dgm:pt modelId="{0AFF4E94-9450-48D3-8E8F-0E251BC3CEEF}">
      <dgm:prSet phldrT="[文本]" custT="1"/>
      <dgm:spPr/>
      <dgm:t>
        <a:bodyPr/>
        <a:lstStyle/>
        <a:p>
          <a:r>
            <a:rPr lang="zh-CN" altLang="en-US" sz="1800" b="0" dirty="0"/>
            <a:t>床单、被套、忱巾等</a:t>
          </a:r>
        </a:p>
      </dgm:t>
    </dgm:pt>
    <dgm:pt modelId="{25A32140-3804-4A47-8DDA-87ACDE07AAE5}" type="parTrans" cxnId="{6BB1B1D2-6DAD-4832-8EA8-3AC87D0D77C8}">
      <dgm:prSet custT="1"/>
      <dgm:spPr/>
      <dgm:t>
        <a:bodyPr/>
        <a:lstStyle/>
        <a:p>
          <a:endParaRPr lang="zh-CN" altLang="en-US" sz="1800"/>
        </a:p>
      </dgm:t>
    </dgm:pt>
    <dgm:pt modelId="{A1DF7E3A-1C54-47F1-85C1-371F808E2A80}" type="sibTrans" cxnId="{6BB1B1D2-6DAD-4832-8EA8-3AC87D0D77C8}">
      <dgm:prSet/>
      <dgm:spPr/>
      <dgm:t>
        <a:bodyPr/>
        <a:lstStyle/>
        <a:p>
          <a:endParaRPr lang="zh-CN" altLang="en-US" sz="1800"/>
        </a:p>
      </dgm:t>
    </dgm:pt>
    <dgm:pt modelId="{F8412C33-F6D7-4CEF-BE7C-3CBC83B8ACDF}">
      <dgm:prSet phldrT="[文本]" custT="1"/>
      <dgm:spPr/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zh-CN" altLang="en-US" sz="1800" b="0" dirty="0"/>
            <a:t>人工草坪、太阳椅、</a:t>
          </a:r>
          <a:endParaRPr lang="en-US" altLang="zh-CN" sz="1800" b="0" dirty="0"/>
        </a:p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sz="1800" b="0" dirty="0"/>
            <a:t>太阳伞等</a:t>
          </a:r>
        </a:p>
      </dgm:t>
    </dgm:pt>
    <dgm:pt modelId="{BA6C41B3-EBFB-4A12-8E97-3A107CC9E280}" type="parTrans" cxnId="{4623EA7E-EB92-4190-9C8F-5DFB581C3149}">
      <dgm:prSet custT="1"/>
      <dgm:spPr/>
      <dgm:t>
        <a:bodyPr/>
        <a:lstStyle/>
        <a:p>
          <a:endParaRPr lang="zh-CN" altLang="en-US" sz="1800"/>
        </a:p>
      </dgm:t>
    </dgm:pt>
    <dgm:pt modelId="{6F815545-F230-477C-A967-E5F393862C43}" type="sibTrans" cxnId="{4623EA7E-EB92-4190-9C8F-5DFB581C3149}">
      <dgm:prSet/>
      <dgm:spPr/>
      <dgm:t>
        <a:bodyPr/>
        <a:lstStyle/>
        <a:p>
          <a:endParaRPr lang="zh-CN" altLang="en-US" sz="1800"/>
        </a:p>
      </dgm:t>
    </dgm:pt>
    <dgm:pt modelId="{01615F92-1A7F-4638-A1A4-85128A68CC7D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solidFill>
          <a:srgbClr val="FF0000"/>
        </a:solidFill>
      </dgm:spPr>
      <dgm:t>
        <a:bodyPr/>
        <a:lstStyle/>
        <a:p>
          <a:r>
            <a:rPr lang="zh-CN" altLang="en-US" sz="2000" b="1" dirty="0">
              <a:solidFill>
                <a:schemeClr val="bg1"/>
              </a:solidFill>
            </a:rPr>
            <a:t>智能纺织品</a:t>
          </a:r>
        </a:p>
      </dgm:t>
    </dgm:pt>
    <dgm:pt modelId="{73146FE0-889F-4744-9010-219AA3C6B597}" type="parTrans" cxnId="{B44B80BA-47D7-4B2D-BE0B-9C14182E7E4A}">
      <dgm:prSet/>
      <dgm:spPr/>
      <dgm:t>
        <a:bodyPr/>
        <a:lstStyle/>
        <a:p>
          <a:endParaRPr lang="zh-CN" altLang="en-US"/>
        </a:p>
      </dgm:t>
    </dgm:pt>
    <dgm:pt modelId="{DDD2FC5C-871B-4CC6-A4AA-50DE0D8BBA3B}" type="sibTrans" cxnId="{B44B80BA-47D7-4B2D-BE0B-9C14182E7E4A}">
      <dgm:prSet/>
      <dgm:spPr/>
      <dgm:t>
        <a:bodyPr/>
        <a:lstStyle/>
        <a:p>
          <a:endParaRPr lang="zh-CN" altLang="en-US"/>
        </a:p>
      </dgm:t>
    </dgm:pt>
    <dgm:pt modelId="{4F1CCD8F-DF03-4707-BD39-CC8D369EFBC6}">
      <dgm:prSet custT="1"/>
      <dgm:spPr/>
      <dgm:t>
        <a:bodyPr/>
        <a:lstStyle/>
        <a:p>
          <a:r>
            <a:rPr lang="en-US" altLang="zh-CN" sz="2000" dirty="0"/>
            <a:t>……</a:t>
          </a:r>
          <a:r>
            <a:rPr lang="zh-CN" altLang="en-US" sz="2000" dirty="0"/>
            <a:t>等</a:t>
          </a:r>
          <a:r>
            <a:rPr lang="en-US" altLang="zh-CN" sz="2000" dirty="0"/>
            <a:t>16</a:t>
          </a:r>
          <a:r>
            <a:rPr lang="zh-CN" altLang="en-US" sz="2000" dirty="0"/>
            <a:t>大类，</a:t>
          </a:r>
          <a:r>
            <a:rPr lang="en-US" altLang="zh-CN" sz="2000" dirty="0"/>
            <a:t>150</a:t>
          </a:r>
          <a:r>
            <a:rPr lang="zh-CN" altLang="en-US" sz="2000" dirty="0"/>
            <a:t>系列</a:t>
          </a:r>
        </a:p>
      </dgm:t>
    </dgm:pt>
    <dgm:pt modelId="{FD090122-5BD2-4C32-80C5-CF5F241B3E72}" type="parTrans" cxnId="{19D2A121-41E6-49C9-9E59-A25EC5247AB0}">
      <dgm:prSet/>
      <dgm:spPr/>
      <dgm:t>
        <a:bodyPr/>
        <a:lstStyle/>
        <a:p>
          <a:endParaRPr lang="zh-CN" altLang="en-US"/>
        </a:p>
      </dgm:t>
    </dgm:pt>
    <dgm:pt modelId="{F24F2215-1766-4F03-8D1B-D2D2C6249CD2}" type="sibTrans" cxnId="{19D2A121-41E6-49C9-9E59-A25EC5247AB0}">
      <dgm:prSet/>
      <dgm:spPr/>
      <dgm:t>
        <a:bodyPr/>
        <a:lstStyle/>
        <a:p>
          <a:endParaRPr lang="zh-CN" altLang="en-US"/>
        </a:p>
      </dgm:t>
    </dgm:pt>
    <dgm:pt modelId="{99F7503F-E78C-4251-82B9-18D6FE1C2D67}" type="pres">
      <dgm:prSet presAssocID="{BE50D726-6284-4EA8-8474-9CEE6946BDB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066BEB8-1203-4B46-87E7-995933CFFE9C}" type="pres">
      <dgm:prSet presAssocID="{01615F92-1A7F-4638-A1A4-85128A68CC7D}" presName="root1" presStyleCnt="0"/>
      <dgm:spPr/>
    </dgm:pt>
    <dgm:pt modelId="{2804F8C4-CAFB-4132-883F-C495E93FCBDD}" type="pres">
      <dgm:prSet presAssocID="{01615F92-1A7F-4638-A1A4-85128A68CC7D}" presName="LevelOneTextNode" presStyleLbl="node0" presStyleIdx="0" presStyleCnt="2" custScaleX="160186" custLinFactX="51514" custLinFactY="300000" custLinFactNeighborX="100000" custLinFactNeighborY="308046">
        <dgm:presLayoutVars>
          <dgm:chPref val="3"/>
        </dgm:presLayoutVars>
      </dgm:prSet>
      <dgm:spPr/>
    </dgm:pt>
    <dgm:pt modelId="{1C409ADF-F8F3-4458-9F7B-BF36B43E8786}" type="pres">
      <dgm:prSet presAssocID="{01615F92-1A7F-4638-A1A4-85128A68CC7D}" presName="level2hierChild" presStyleCnt="0"/>
      <dgm:spPr/>
    </dgm:pt>
    <dgm:pt modelId="{690C531D-90F8-43CC-AFF4-2242597F37DA}" type="pres">
      <dgm:prSet presAssocID="{F4B0C63C-F730-4BD1-9287-44249EC586E2}" presName="root1" presStyleCnt="0"/>
      <dgm:spPr/>
    </dgm:pt>
    <dgm:pt modelId="{79F68483-4329-4CF1-8D20-B40C54CF2C00}" type="pres">
      <dgm:prSet presAssocID="{F4B0C63C-F730-4BD1-9287-44249EC586E2}" presName="LevelOneTextNode" presStyleLbl="node0" presStyleIdx="1" presStyleCnt="2" custScaleX="124200">
        <dgm:presLayoutVars>
          <dgm:chPref val="3"/>
        </dgm:presLayoutVars>
      </dgm:prSet>
      <dgm:spPr/>
    </dgm:pt>
    <dgm:pt modelId="{55500760-34A6-4C70-AAD3-AC46770558AD}" type="pres">
      <dgm:prSet presAssocID="{F4B0C63C-F730-4BD1-9287-44249EC586E2}" presName="level2hierChild" presStyleCnt="0"/>
      <dgm:spPr/>
    </dgm:pt>
    <dgm:pt modelId="{AE6A96DE-D2AD-46E8-BC97-C03F1462D8CA}" type="pres">
      <dgm:prSet presAssocID="{3DAD06B2-4A7E-4AE2-ADCB-42DB4850770D}" presName="conn2-1" presStyleLbl="parChTrans1D2" presStyleIdx="0" presStyleCnt="3"/>
      <dgm:spPr/>
    </dgm:pt>
    <dgm:pt modelId="{A5EE3625-58E9-448F-81BE-078C928763D3}" type="pres">
      <dgm:prSet presAssocID="{3DAD06B2-4A7E-4AE2-ADCB-42DB4850770D}" presName="connTx" presStyleLbl="parChTrans1D2" presStyleIdx="0" presStyleCnt="3"/>
      <dgm:spPr/>
    </dgm:pt>
    <dgm:pt modelId="{3FDFCC7E-912E-49D3-B996-7AD0CF7C9112}" type="pres">
      <dgm:prSet presAssocID="{419F0214-09D4-43FB-AC37-57E41FE1C6D1}" presName="root2" presStyleCnt="0"/>
      <dgm:spPr/>
    </dgm:pt>
    <dgm:pt modelId="{5A3EAA97-0895-4A55-AACA-C1647D4F4BF6}" type="pres">
      <dgm:prSet presAssocID="{419F0214-09D4-43FB-AC37-57E41FE1C6D1}" presName="LevelTwoTextNode" presStyleLbl="node2" presStyleIdx="0" presStyleCnt="3" custScaleX="128915">
        <dgm:presLayoutVars>
          <dgm:chPref val="3"/>
        </dgm:presLayoutVars>
      </dgm:prSet>
      <dgm:spPr/>
    </dgm:pt>
    <dgm:pt modelId="{E9B05B43-A348-4E79-83D9-2EEA3ABD192D}" type="pres">
      <dgm:prSet presAssocID="{419F0214-09D4-43FB-AC37-57E41FE1C6D1}" presName="level3hierChild" presStyleCnt="0"/>
      <dgm:spPr/>
    </dgm:pt>
    <dgm:pt modelId="{02203513-79F2-42C7-9F9A-E255A29F6EEC}" type="pres">
      <dgm:prSet presAssocID="{0C829B9B-68FE-4869-903F-A8BEF65718F3}" presName="conn2-1" presStyleLbl="parChTrans1D3" presStyleIdx="0" presStyleCnt="7"/>
      <dgm:spPr/>
    </dgm:pt>
    <dgm:pt modelId="{C9652507-DA10-42C3-8C7A-FD12F5131D40}" type="pres">
      <dgm:prSet presAssocID="{0C829B9B-68FE-4869-903F-A8BEF65718F3}" presName="connTx" presStyleLbl="parChTrans1D3" presStyleIdx="0" presStyleCnt="7"/>
      <dgm:spPr/>
    </dgm:pt>
    <dgm:pt modelId="{858DFF39-7297-4FBF-B25E-EA9B5ECF10F0}" type="pres">
      <dgm:prSet presAssocID="{708FD09A-F467-4DEC-A4FE-7A9F181FD0D5}" presName="root2" presStyleCnt="0"/>
      <dgm:spPr/>
    </dgm:pt>
    <dgm:pt modelId="{C876035C-3F78-4BCE-8809-C081F31485F3}" type="pres">
      <dgm:prSet presAssocID="{708FD09A-F467-4DEC-A4FE-7A9F181FD0D5}" presName="LevelTwoTextNode" presStyleLbl="node3" presStyleIdx="0" presStyleCnt="7" custScaleX="168670">
        <dgm:presLayoutVars>
          <dgm:chPref val="3"/>
        </dgm:presLayoutVars>
      </dgm:prSet>
      <dgm:spPr/>
    </dgm:pt>
    <dgm:pt modelId="{AFF6FA04-1E44-4F6A-8C5E-77B7F1C2A7DD}" type="pres">
      <dgm:prSet presAssocID="{708FD09A-F467-4DEC-A4FE-7A9F181FD0D5}" presName="level3hierChild" presStyleCnt="0"/>
      <dgm:spPr/>
    </dgm:pt>
    <dgm:pt modelId="{43E7E902-21A1-47ED-B3D9-2BC502ACE3D2}" type="pres">
      <dgm:prSet presAssocID="{D6E7ED4F-BFCD-4E6A-91EA-732CB2972812}" presName="conn2-1" presStyleLbl="parChTrans1D2" presStyleIdx="1" presStyleCnt="3"/>
      <dgm:spPr/>
    </dgm:pt>
    <dgm:pt modelId="{45E84B22-4345-4C73-8A21-A49C65E941E6}" type="pres">
      <dgm:prSet presAssocID="{D6E7ED4F-BFCD-4E6A-91EA-732CB2972812}" presName="connTx" presStyleLbl="parChTrans1D2" presStyleIdx="1" presStyleCnt="3"/>
      <dgm:spPr/>
    </dgm:pt>
    <dgm:pt modelId="{E0E0C242-5E52-4D54-A8E7-E207EEA5BB23}" type="pres">
      <dgm:prSet presAssocID="{B5BB728C-808A-49C6-B10A-9682C4894EF8}" presName="root2" presStyleCnt="0"/>
      <dgm:spPr/>
    </dgm:pt>
    <dgm:pt modelId="{371C2298-2331-419B-BB16-AD848A8A9B75}" type="pres">
      <dgm:prSet presAssocID="{B5BB728C-808A-49C6-B10A-9682C4894EF8}" presName="LevelTwoTextNode" presStyleLbl="node2" presStyleIdx="1" presStyleCnt="3" custScaleX="127236">
        <dgm:presLayoutVars>
          <dgm:chPref val="3"/>
        </dgm:presLayoutVars>
      </dgm:prSet>
      <dgm:spPr/>
    </dgm:pt>
    <dgm:pt modelId="{9509595E-7EAA-47F6-997B-84C975FE5D04}" type="pres">
      <dgm:prSet presAssocID="{B5BB728C-808A-49C6-B10A-9682C4894EF8}" presName="level3hierChild" presStyleCnt="0"/>
      <dgm:spPr/>
    </dgm:pt>
    <dgm:pt modelId="{9AD74888-3E76-4028-896B-61E0FD55A55B}" type="pres">
      <dgm:prSet presAssocID="{24FB2D41-A4FB-4C52-95D2-E9991CE3CF6E}" presName="conn2-1" presStyleLbl="parChTrans1D3" presStyleIdx="1" presStyleCnt="7"/>
      <dgm:spPr/>
    </dgm:pt>
    <dgm:pt modelId="{76FC3B51-4E46-45E7-B8F2-5F8B23F01A91}" type="pres">
      <dgm:prSet presAssocID="{24FB2D41-A4FB-4C52-95D2-E9991CE3CF6E}" presName="connTx" presStyleLbl="parChTrans1D3" presStyleIdx="1" presStyleCnt="7"/>
      <dgm:spPr/>
    </dgm:pt>
    <dgm:pt modelId="{6521E328-32B2-4BB0-99CC-C90CEFD00C28}" type="pres">
      <dgm:prSet presAssocID="{D8DED3F6-F6C2-4A83-989F-61FE083985D3}" presName="root2" presStyleCnt="0"/>
      <dgm:spPr/>
    </dgm:pt>
    <dgm:pt modelId="{49311C6C-047C-44B1-9C98-95F7D93D51FE}" type="pres">
      <dgm:prSet presAssocID="{D8DED3F6-F6C2-4A83-989F-61FE083985D3}" presName="LevelTwoTextNode" presStyleLbl="node3" presStyleIdx="1" presStyleCnt="7" custScaleX="131346">
        <dgm:presLayoutVars>
          <dgm:chPref val="3"/>
        </dgm:presLayoutVars>
      </dgm:prSet>
      <dgm:spPr/>
    </dgm:pt>
    <dgm:pt modelId="{4A8B519A-47C9-4615-9F90-C52C87EA626A}" type="pres">
      <dgm:prSet presAssocID="{D8DED3F6-F6C2-4A83-989F-61FE083985D3}" presName="level3hierChild" presStyleCnt="0"/>
      <dgm:spPr/>
    </dgm:pt>
    <dgm:pt modelId="{AF5CA734-3169-43D5-BFEB-9B4C9E3B4960}" type="pres">
      <dgm:prSet presAssocID="{809A11DC-6FD3-4AEB-B191-716D3DAE0219}" presName="conn2-1" presStyleLbl="parChTrans1D4" presStyleIdx="0" presStyleCnt="3"/>
      <dgm:spPr/>
    </dgm:pt>
    <dgm:pt modelId="{690865BB-BB50-4F74-9AFB-B023EDD76556}" type="pres">
      <dgm:prSet presAssocID="{809A11DC-6FD3-4AEB-B191-716D3DAE0219}" presName="connTx" presStyleLbl="parChTrans1D4" presStyleIdx="0" presStyleCnt="3"/>
      <dgm:spPr/>
    </dgm:pt>
    <dgm:pt modelId="{ADB2E0DE-A83E-4BF0-8D51-40F7F96A1894}" type="pres">
      <dgm:prSet presAssocID="{6AC7D58B-ABB2-4AB1-A613-C0B9CE84CFE2}" presName="root2" presStyleCnt="0"/>
      <dgm:spPr/>
    </dgm:pt>
    <dgm:pt modelId="{06D46FA7-2722-43AD-B434-B935764722AC}" type="pres">
      <dgm:prSet presAssocID="{6AC7D58B-ABB2-4AB1-A613-C0B9CE84CFE2}" presName="LevelTwoTextNode" presStyleLbl="node4" presStyleIdx="0" presStyleCnt="3" custScaleX="197494">
        <dgm:presLayoutVars>
          <dgm:chPref val="3"/>
        </dgm:presLayoutVars>
      </dgm:prSet>
      <dgm:spPr/>
    </dgm:pt>
    <dgm:pt modelId="{9D121C59-C00C-49EC-85AD-FEABAE951B5F}" type="pres">
      <dgm:prSet presAssocID="{6AC7D58B-ABB2-4AB1-A613-C0B9CE84CFE2}" presName="level3hierChild" presStyleCnt="0"/>
      <dgm:spPr/>
    </dgm:pt>
    <dgm:pt modelId="{BCF682A1-CB2C-43F8-BE08-92CE43F945B1}" type="pres">
      <dgm:prSet presAssocID="{7862048A-6FCE-408A-BF1E-636B2C75A7BF}" presName="conn2-1" presStyleLbl="parChTrans1D3" presStyleIdx="2" presStyleCnt="7"/>
      <dgm:spPr/>
    </dgm:pt>
    <dgm:pt modelId="{549C99C6-2E27-4ECE-93A1-D5876B7DEA69}" type="pres">
      <dgm:prSet presAssocID="{7862048A-6FCE-408A-BF1E-636B2C75A7BF}" presName="connTx" presStyleLbl="parChTrans1D3" presStyleIdx="2" presStyleCnt="7"/>
      <dgm:spPr/>
    </dgm:pt>
    <dgm:pt modelId="{F3CCC311-14B6-4CA4-9C8A-BBBDFF56D320}" type="pres">
      <dgm:prSet presAssocID="{EF9878A0-D8E8-48DE-9285-1F6B306EF0ED}" presName="root2" presStyleCnt="0"/>
      <dgm:spPr/>
    </dgm:pt>
    <dgm:pt modelId="{52818F3E-4E97-45E2-9A16-29F2F8CA3E7F}" type="pres">
      <dgm:prSet presAssocID="{EF9878A0-D8E8-48DE-9285-1F6B306EF0ED}" presName="LevelTwoTextNode" presStyleLbl="node3" presStyleIdx="2" presStyleCnt="7" custScaleX="131346">
        <dgm:presLayoutVars>
          <dgm:chPref val="3"/>
        </dgm:presLayoutVars>
      </dgm:prSet>
      <dgm:spPr/>
    </dgm:pt>
    <dgm:pt modelId="{69AF2782-7BCE-416C-B81B-CA2F1176CCAF}" type="pres">
      <dgm:prSet presAssocID="{EF9878A0-D8E8-48DE-9285-1F6B306EF0ED}" presName="level3hierChild" presStyleCnt="0"/>
      <dgm:spPr/>
    </dgm:pt>
    <dgm:pt modelId="{923CFADB-EDD0-4167-AE0F-F8431FE4F3FA}" type="pres">
      <dgm:prSet presAssocID="{25A32140-3804-4A47-8DDA-87ACDE07AAE5}" presName="conn2-1" presStyleLbl="parChTrans1D4" presStyleIdx="1" presStyleCnt="3"/>
      <dgm:spPr/>
    </dgm:pt>
    <dgm:pt modelId="{BE489EE8-4CB3-4DB5-9E64-16A663B1CC98}" type="pres">
      <dgm:prSet presAssocID="{25A32140-3804-4A47-8DDA-87ACDE07AAE5}" presName="connTx" presStyleLbl="parChTrans1D4" presStyleIdx="1" presStyleCnt="3"/>
      <dgm:spPr/>
    </dgm:pt>
    <dgm:pt modelId="{C6252002-6750-43B9-A609-424F439717F5}" type="pres">
      <dgm:prSet presAssocID="{0AFF4E94-9450-48D3-8E8F-0E251BC3CEEF}" presName="root2" presStyleCnt="0"/>
      <dgm:spPr/>
    </dgm:pt>
    <dgm:pt modelId="{D078398F-1693-49D8-B8D9-DDC0800254EB}" type="pres">
      <dgm:prSet presAssocID="{0AFF4E94-9450-48D3-8E8F-0E251BC3CEEF}" presName="LevelTwoTextNode" presStyleLbl="node4" presStyleIdx="1" presStyleCnt="3" custScaleX="197494">
        <dgm:presLayoutVars>
          <dgm:chPref val="3"/>
        </dgm:presLayoutVars>
      </dgm:prSet>
      <dgm:spPr/>
    </dgm:pt>
    <dgm:pt modelId="{E2FC1060-3DD5-4B59-A9F7-BB0815435138}" type="pres">
      <dgm:prSet presAssocID="{0AFF4E94-9450-48D3-8E8F-0E251BC3CEEF}" presName="level3hierChild" presStyleCnt="0"/>
      <dgm:spPr/>
    </dgm:pt>
    <dgm:pt modelId="{60F5A6F1-5FDA-4280-8CDE-25C57CB349D7}" type="pres">
      <dgm:prSet presAssocID="{A11D527A-A922-4386-8457-8EF71DD07BD4}" presName="conn2-1" presStyleLbl="parChTrans1D3" presStyleIdx="3" presStyleCnt="7"/>
      <dgm:spPr/>
    </dgm:pt>
    <dgm:pt modelId="{5C07761B-A43A-457D-B392-0FDD2DE0CA62}" type="pres">
      <dgm:prSet presAssocID="{A11D527A-A922-4386-8457-8EF71DD07BD4}" presName="connTx" presStyleLbl="parChTrans1D3" presStyleIdx="3" presStyleCnt="7"/>
      <dgm:spPr/>
    </dgm:pt>
    <dgm:pt modelId="{39FEF96E-8164-4AD6-99B6-BCBB0B00FEB7}" type="pres">
      <dgm:prSet presAssocID="{86BD41B3-69DB-4A3D-8944-459709A48743}" presName="root2" presStyleCnt="0"/>
      <dgm:spPr/>
    </dgm:pt>
    <dgm:pt modelId="{A6AD3587-A2E5-4962-92D5-4C052F5CA4C0}" type="pres">
      <dgm:prSet presAssocID="{86BD41B3-69DB-4A3D-8944-459709A48743}" presName="LevelTwoTextNode" presStyleLbl="node3" presStyleIdx="3" presStyleCnt="7" custScaleX="128189">
        <dgm:presLayoutVars>
          <dgm:chPref val="3"/>
        </dgm:presLayoutVars>
      </dgm:prSet>
      <dgm:spPr/>
    </dgm:pt>
    <dgm:pt modelId="{8BA1B848-0454-475F-A79F-751B248CF810}" type="pres">
      <dgm:prSet presAssocID="{86BD41B3-69DB-4A3D-8944-459709A48743}" presName="level3hierChild" presStyleCnt="0"/>
      <dgm:spPr/>
    </dgm:pt>
    <dgm:pt modelId="{0550A5FD-3D7B-4748-A760-55CFC9EFB70D}" type="pres">
      <dgm:prSet presAssocID="{BA6C41B3-EBFB-4A12-8E97-3A107CC9E280}" presName="conn2-1" presStyleLbl="parChTrans1D4" presStyleIdx="2" presStyleCnt="3"/>
      <dgm:spPr/>
    </dgm:pt>
    <dgm:pt modelId="{73C98025-3519-44BD-97BB-44AAEEBE5800}" type="pres">
      <dgm:prSet presAssocID="{BA6C41B3-EBFB-4A12-8E97-3A107CC9E280}" presName="connTx" presStyleLbl="parChTrans1D4" presStyleIdx="2" presStyleCnt="3"/>
      <dgm:spPr/>
    </dgm:pt>
    <dgm:pt modelId="{80C88B6F-852F-40B7-82D9-D8F9B34C32DB}" type="pres">
      <dgm:prSet presAssocID="{F8412C33-F6D7-4CEF-BE7C-3CBC83B8ACDF}" presName="root2" presStyleCnt="0"/>
      <dgm:spPr/>
    </dgm:pt>
    <dgm:pt modelId="{63EF6EC5-0F0F-4BB1-9CE3-DB383E63358D}" type="pres">
      <dgm:prSet presAssocID="{F8412C33-F6D7-4CEF-BE7C-3CBC83B8ACDF}" presName="LevelTwoTextNode" presStyleLbl="node4" presStyleIdx="2" presStyleCnt="3" custScaleX="197494" custScaleY="120324" custLinFactNeighborX="3569">
        <dgm:presLayoutVars>
          <dgm:chPref val="3"/>
        </dgm:presLayoutVars>
      </dgm:prSet>
      <dgm:spPr/>
    </dgm:pt>
    <dgm:pt modelId="{226C5519-D04A-4182-8790-6D31A3D1684A}" type="pres">
      <dgm:prSet presAssocID="{F8412C33-F6D7-4CEF-BE7C-3CBC83B8ACDF}" presName="level3hierChild" presStyleCnt="0"/>
      <dgm:spPr/>
    </dgm:pt>
    <dgm:pt modelId="{92908F71-6F2E-4394-B870-6860E050EC16}" type="pres">
      <dgm:prSet presAssocID="{085B23B8-51F9-4F08-BD24-1D1ED0EDEAB7}" presName="conn2-1" presStyleLbl="parChTrans1D2" presStyleIdx="2" presStyleCnt="3"/>
      <dgm:spPr/>
    </dgm:pt>
    <dgm:pt modelId="{BC94CE94-A5DF-40C8-8B97-80F1C3F31C54}" type="pres">
      <dgm:prSet presAssocID="{085B23B8-51F9-4F08-BD24-1D1ED0EDEAB7}" presName="connTx" presStyleLbl="parChTrans1D2" presStyleIdx="2" presStyleCnt="3"/>
      <dgm:spPr/>
    </dgm:pt>
    <dgm:pt modelId="{DB3EA2D4-9747-4D38-8D24-407FBC99BE0E}" type="pres">
      <dgm:prSet presAssocID="{4B8A5911-7817-4A7C-BDF1-4EBCD00AB9B9}" presName="root2" presStyleCnt="0"/>
      <dgm:spPr/>
    </dgm:pt>
    <dgm:pt modelId="{3B979D9D-DFA9-439A-A556-E68FB9204BBF}" type="pres">
      <dgm:prSet presAssocID="{4B8A5911-7817-4A7C-BDF1-4EBCD00AB9B9}" presName="LevelTwoTextNode" presStyleLbl="node2" presStyleIdx="2" presStyleCnt="3" custScaleX="127364">
        <dgm:presLayoutVars>
          <dgm:chPref val="3"/>
        </dgm:presLayoutVars>
      </dgm:prSet>
      <dgm:spPr/>
    </dgm:pt>
    <dgm:pt modelId="{80F95D1B-E6DB-4425-8B56-8788A108168D}" type="pres">
      <dgm:prSet presAssocID="{4B8A5911-7817-4A7C-BDF1-4EBCD00AB9B9}" presName="level3hierChild" presStyleCnt="0"/>
      <dgm:spPr/>
    </dgm:pt>
    <dgm:pt modelId="{E91BAD11-9CB9-469E-8A9F-D6E47BCA6F29}" type="pres">
      <dgm:prSet presAssocID="{E89F42DF-8275-4F0F-BFBE-836FF10DB342}" presName="conn2-1" presStyleLbl="parChTrans1D3" presStyleIdx="4" presStyleCnt="7"/>
      <dgm:spPr/>
    </dgm:pt>
    <dgm:pt modelId="{79F5F142-037D-4166-8675-F3CB2185F74F}" type="pres">
      <dgm:prSet presAssocID="{E89F42DF-8275-4F0F-BFBE-836FF10DB342}" presName="connTx" presStyleLbl="parChTrans1D3" presStyleIdx="4" presStyleCnt="7"/>
      <dgm:spPr/>
    </dgm:pt>
    <dgm:pt modelId="{E04FFF0B-8334-4EC1-BD81-714807D9C331}" type="pres">
      <dgm:prSet presAssocID="{8C5C61B2-3F47-4CA1-ABF5-94CC44A3B489}" presName="root2" presStyleCnt="0"/>
      <dgm:spPr/>
    </dgm:pt>
    <dgm:pt modelId="{90359387-0E6F-4CEF-843C-CC7F319401E9}" type="pres">
      <dgm:prSet presAssocID="{8C5C61B2-3F47-4CA1-ABF5-94CC44A3B489}" presName="LevelTwoTextNode" presStyleLbl="node3" presStyleIdx="4" presStyleCnt="7" custScaleX="246350">
        <dgm:presLayoutVars>
          <dgm:chPref val="3"/>
        </dgm:presLayoutVars>
      </dgm:prSet>
      <dgm:spPr/>
    </dgm:pt>
    <dgm:pt modelId="{BA55BD48-AF8F-4B55-9247-8939DABC49EF}" type="pres">
      <dgm:prSet presAssocID="{8C5C61B2-3F47-4CA1-ABF5-94CC44A3B489}" presName="level3hierChild" presStyleCnt="0"/>
      <dgm:spPr/>
    </dgm:pt>
    <dgm:pt modelId="{BB211A60-B736-4EE9-B2EF-930E648F0295}" type="pres">
      <dgm:prSet presAssocID="{A6A048B9-2D93-4CF5-9A76-E9B7316E84BA}" presName="conn2-1" presStyleLbl="parChTrans1D3" presStyleIdx="5" presStyleCnt="7"/>
      <dgm:spPr/>
    </dgm:pt>
    <dgm:pt modelId="{D46A935A-0762-434D-A6C3-BB768C8D987A}" type="pres">
      <dgm:prSet presAssocID="{A6A048B9-2D93-4CF5-9A76-E9B7316E84BA}" presName="connTx" presStyleLbl="parChTrans1D3" presStyleIdx="5" presStyleCnt="7"/>
      <dgm:spPr/>
    </dgm:pt>
    <dgm:pt modelId="{388A8BAA-2B47-4DA1-9E42-2BEBB9F8224E}" type="pres">
      <dgm:prSet presAssocID="{E4950F23-14A3-484E-87EC-62CDAA1E0CB7}" presName="root2" presStyleCnt="0"/>
      <dgm:spPr/>
    </dgm:pt>
    <dgm:pt modelId="{B417412B-33F8-4DB7-BC64-AA610796F745}" type="pres">
      <dgm:prSet presAssocID="{E4950F23-14A3-484E-87EC-62CDAA1E0CB7}" presName="LevelTwoTextNode" presStyleLbl="node3" presStyleIdx="5" presStyleCnt="7" custScaleX="244514">
        <dgm:presLayoutVars>
          <dgm:chPref val="3"/>
        </dgm:presLayoutVars>
      </dgm:prSet>
      <dgm:spPr/>
    </dgm:pt>
    <dgm:pt modelId="{C2407318-B3CE-44C0-9AE6-324AD77CC6D2}" type="pres">
      <dgm:prSet presAssocID="{E4950F23-14A3-484E-87EC-62CDAA1E0CB7}" presName="level3hierChild" presStyleCnt="0"/>
      <dgm:spPr/>
    </dgm:pt>
    <dgm:pt modelId="{F639C68B-920D-47A0-8961-4AEAF83E6879}" type="pres">
      <dgm:prSet presAssocID="{FD090122-5BD2-4C32-80C5-CF5F241B3E72}" presName="conn2-1" presStyleLbl="parChTrans1D3" presStyleIdx="6" presStyleCnt="7"/>
      <dgm:spPr/>
    </dgm:pt>
    <dgm:pt modelId="{0CFCEBE2-A561-4AC1-BEB1-F98A5684F9E9}" type="pres">
      <dgm:prSet presAssocID="{FD090122-5BD2-4C32-80C5-CF5F241B3E72}" presName="connTx" presStyleLbl="parChTrans1D3" presStyleIdx="6" presStyleCnt="7"/>
      <dgm:spPr/>
    </dgm:pt>
    <dgm:pt modelId="{D62948BA-527B-465A-8608-F16A71B900F0}" type="pres">
      <dgm:prSet presAssocID="{4F1CCD8F-DF03-4707-BD39-CC8D369EFBC6}" presName="root2" presStyleCnt="0"/>
      <dgm:spPr/>
    </dgm:pt>
    <dgm:pt modelId="{A7923B30-D87A-4DAE-9505-C5CEDB7272E5}" type="pres">
      <dgm:prSet presAssocID="{4F1CCD8F-DF03-4707-BD39-CC8D369EFBC6}" presName="LevelTwoTextNode" presStyleLbl="node3" presStyleIdx="6" presStyleCnt="7" custScaleX="243098">
        <dgm:presLayoutVars>
          <dgm:chPref val="3"/>
        </dgm:presLayoutVars>
      </dgm:prSet>
      <dgm:spPr/>
    </dgm:pt>
    <dgm:pt modelId="{9F2475DB-1643-4029-A634-BE3F4308C3B2}" type="pres">
      <dgm:prSet presAssocID="{4F1CCD8F-DF03-4707-BD39-CC8D369EFBC6}" presName="level3hierChild" presStyleCnt="0"/>
      <dgm:spPr/>
    </dgm:pt>
  </dgm:ptLst>
  <dgm:cxnLst>
    <dgm:cxn modelId="{68F90404-F66A-4E41-A2AD-BFE884898467}" srcId="{BE50D726-6284-4EA8-8474-9CEE6946BDB0}" destId="{F4B0C63C-F730-4BD1-9287-44249EC586E2}" srcOrd="1" destOrd="0" parTransId="{A3408238-707D-450B-B97D-51DB511D7F56}" sibTransId="{74079BCB-12FD-4DBD-B476-F265E781CE45}"/>
    <dgm:cxn modelId="{440CA10F-3353-4242-A32A-4FBCFDCA1BA7}" type="presOf" srcId="{4B8A5911-7817-4A7C-BDF1-4EBCD00AB9B9}" destId="{3B979D9D-DFA9-439A-A556-E68FB9204BBF}" srcOrd="0" destOrd="0" presId="urn:microsoft.com/office/officeart/2005/8/layout/hierarchy2"/>
    <dgm:cxn modelId="{85AC9F12-CD1F-4969-B4AC-77B9B8267846}" srcId="{B5BB728C-808A-49C6-B10A-9682C4894EF8}" destId="{EF9878A0-D8E8-48DE-9285-1F6B306EF0ED}" srcOrd="1" destOrd="0" parTransId="{7862048A-6FCE-408A-BF1E-636B2C75A7BF}" sibTransId="{2D69C3A8-C722-4159-93EE-822679F7F2C6}"/>
    <dgm:cxn modelId="{69052613-A4D2-4DA7-8B31-C1CDF5C55D6D}" type="presOf" srcId="{809A11DC-6FD3-4AEB-B191-716D3DAE0219}" destId="{690865BB-BB50-4F74-9AFB-B023EDD76556}" srcOrd="1" destOrd="0" presId="urn:microsoft.com/office/officeart/2005/8/layout/hierarchy2"/>
    <dgm:cxn modelId="{C9D5D41A-2C00-48E0-8E8A-4633B48D76A7}" type="presOf" srcId="{A6A048B9-2D93-4CF5-9A76-E9B7316E84BA}" destId="{D46A935A-0762-434D-A6C3-BB768C8D987A}" srcOrd="1" destOrd="0" presId="urn:microsoft.com/office/officeart/2005/8/layout/hierarchy2"/>
    <dgm:cxn modelId="{791E031D-4CB3-40E5-98CD-F20B6699883C}" type="presOf" srcId="{01615F92-1A7F-4638-A1A4-85128A68CC7D}" destId="{2804F8C4-CAFB-4132-883F-C495E93FCBDD}" srcOrd="0" destOrd="0" presId="urn:microsoft.com/office/officeart/2005/8/layout/hierarchy2"/>
    <dgm:cxn modelId="{1B2BFB1F-9A7E-4D66-8BCA-2A645AAFDF82}" type="presOf" srcId="{7862048A-6FCE-408A-BF1E-636B2C75A7BF}" destId="{BCF682A1-CB2C-43F8-BE08-92CE43F945B1}" srcOrd="0" destOrd="0" presId="urn:microsoft.com/office/officeart/2005/8/layout/hierarchy2"/>
    <dgm:cxn modelId="{8D9A4E21-497D-46CF-9153-BD59FCD6F8EF}" type="presOf" srcId="{E89F42DF-8275-4F0F-BFBE-836FF10DB342}" destId="{79F5F142-037D-4166-8675-F3CB2185F74F}" srcOrd="1" destOrd="0" presId="urn:microsoft.com/office/officeart/2005/8/layout/hierarchy2"/>
    <dgm:cxn modelId="{19D2A121-41E6-49C9-9E59-A25EC5247AB0}" srcId="{4B8A5911-7817-4A7C-BDF1-4EBCD00AB9B9}" destId="{4F1CCD8F-DF03-4707-BD39-CC8D369EFBC6}" srcOrd="2" destOrd="0" parTransId="{FD090122-5BD2-4C32-80C5-CF5F241B3E72}" sibTransId="{F24F2215-1766-4F03-8D1B-D2D2C6249CD2}"/>
    <dgm:cxn modelId="{1DAC4E28-BD05-4FAF-9BA1-FC5BB9F021F6}" type="presOf" srcId="{BA6C41B3-EBFB-4A12-8E97-3A107CC9E280}" destId="{73C98025-3519-44BD-97BB-44AAEEBE5800}" srcOrd="1" destOrd="0" presId="urn:microsoft.com/office/officeart/2005/8/layout/hierarchy2"/>
    <dgm:cxn modelId="{9ED9D12D-D5FA-4B64-AD87-F32B5B91F7F0}" type="presOf" srcId="{A6A048B9-2D93-4CF5-9A76-E9B7316E84BA}" destId="{BB211A60-B736-4EE9-B2EF-930E648F0295}" srcOrd="0" destOrd="0" presId="urn:microsoft.com/office/officeart/2005/8/layout/hierarchy2"/>
    <dgm:cxn modelId="{95222A2E-9CF0-4DC5-8923-888A2C850504}" type="presOf" srcId="{BA6C41B3-EBFB-4A12-8E97-3A107CC9E280}" destId="{0550A5FD-3D7B-4748-A760-55CFC9EFB70D}" srcOrd="0" destOrd="0" presId="urn:microsoft.com/office/officeart/2005/8/layout/hierarchy2"/>
    <dgm:cxn modelId="{4BDE1F39-06C9-4A5F-AE97-F1E5872EF515}" srcId="{B5BB728C-808A-49C6-B10A-9682C4894EF8}" destId="{86BD41B3-69DB-4A3D-8944-459709A48743}" srcOrd="2" destOrd="0" parTransId="{A11D527A-A922-4386-8457-8EF71DD07BD4}" sibTransId="{B45C5482-480E-4A3C-B81E-1D45B323A996}"/>
    <dgm:cxn modelId="{78BE975E-8EB0-479F-93C3-30F531BA36D8}" srcId="{D8DED3F6-F6C2-4A83-989F-61FE083985D3}" destId="{6AC7D58B-ABB2-4AB1-A613-C0B9CE84CFE2}" srcOrd="0" destOrd="0" parTransId="{809A11DC-6FD3-4AEB-B191-716D3DAE0219}" sibTransId="{6C431608-8442-4EB0-BAD8-BD59CD39F416}"/>
    <dgm:cxn modelId="{CB06C641-883D-4286-9771-539FC1F3DB11}" type="presOf" srcId="{0C829B9B-68FE-4869-903F-A8BEF65718F3}" destId="{C9652507-DA10-42C3-8C7A-FD12F5131D40}" srcOrd="1" destOrd="0" presId="urn:microsoft.com/office/officeart/2005/8/layout/hierarchy2"/>
    <dgm:cxn modelId="{E4501B62-6462-4E69-94B7-E93DED9A3E36}" type="presOf" srcId="{4F1CCD8F-DF03-4707-BD39-CC8D369EFBC6}" destId="{A7923B30-D87A-4DAE-9505-C5CEDB7272E5}" srcOrd="0" destOrd="0" presId="urn:microsoft.com/office/officeart/2005/8/layout/hierarchy2"/>
    <dgm:cxn modelId="{23ADAF63-A2B1-4F5A-B21B-A24F5143205F}" type="presOf" srcId="{419F0214-09D4-43FB-AC37-57E41FE1C6D1}" destId="{5A3EAA97-0895-4A55-AACA-C1647D4F4BF6}" srcOrd="0" destOrd="0" presId="urn:microsoft.com/office/officeart/2005/8/layout/hierarchy2"/>
    <dgm:cxn modelId="{ED376967-D85E-4576-9F9F-AD1B806DFE49}" srcId="{4B8A5911-7817-4A7C-BDF1-4EBCD00AB9B9}" destId="{E4950F23-14A3-484E-87EC-62CDAA1E0CB7}" srcOrd="1" destOrd="0" parTransId="{A6A048B9-2D93-4CF5-9A76-E9B7316E84BA}" sibTransId="{3A96107D-7604-45B1-AA63-0DEE381302F6}"/>
    <dgm:cxn modelId="{AA769B48-6485-49D1-A31D-904519E7CBD8}" type="presOf" srcId="{3DAD06B2-4A7E-4AE2-ADCB-42DB4850770D}" destId="{AE6A96DE-D2AD-46E8-BC97-C03F1462D8CA}" srcOrd="0" destOrd="0" presId="urn:microsoft.com/office/officeart/2005/8/layout/hierarchy2"/>
    <dgm:cxn modelId="{ABE5C86C-2A43-4F21-95E5-65AE4DFF03CD}" srcId="{F4B0C63C-F730-4BD1-9287-44249EC586E2}" destId="{419F0214-09D4-43FB-AC37-57E41FE1C6D1}" srcOrd="0" destOrd="0" parTransId="{3DAD06B2-4A7E-4AE2-ADCB-42DB4850770D}" sibTransId="{ADFCCCA3-95B1-43B9-A3F0-F964EE90F35E}"/>
    <dgm:cxn modelId="{3F0B616E-4168-4DAD-8FEB-1A67BE13C8B9}" type="presOf" srcId="{86BD41B3-69DB-4A3D-8944-459709A48743}" destId="{A6AD3587-A2E5-4962-92D5-4C052F5CA4C0}" srcOrd="0" destOrd="0" presId="urn:microsoft.com/office/officeart/2005/8/layout/hierarchy2"/>
    <dgm:cxn modelId="{6845A250-D6F0-4B66-9656-48D91CBD4FEA}" type="presOf" srcId="{3DAD06B2-4A7E-4AE2-ADCB-42DB4850770D}" destId="{A5EE3625-58E9-448F-81BE-078C928763D3}" srcOrd="1" destOrd="0" presId="urn:microsoft.com/office/officeart/2005/8/layout/hierarchy2"/>
    <dgm:cxn modelId="{D018A951-D0D9-4CE7-90EF-A371C299FC5F}" type="presOf" srcId="{B5BB728C-808A-49C6-B10A-9682C4894EF8}" destId="{371C2298-2331-419B-BB16-AD848A8A9B75}" srcOrd="0" destOrd="0" presId="urn:microsoft.com/office/officeart/2005/8/layout/hierarchy2"/>
    <dgm:cxn modelId="{DD950973-909D-4731-AEA4-007A5D3E1E06}" srcId="{F4B0C63C-F730-4BD1-9287-44249EC586E2}" destId="{B5BB728C-808A-49C6-B10A-9682C4894EF8}" srcOrd="1" destOrd="0" parTransId="{D6E7ED4F-BFCD-4E6A-91EA-732CB2972812}" sibTransId="{5576C28A-6FE8-48CA-A3B7-E35D51D16D9C}"/>
    <dgm:cxn modelId="{95BF4D57-0C3C-43A3-8A4E-9B76B6BBA24E}" type="presOf" srcId="{F4B0C63C-F730-4BD1-9287-44249EC586E2}" destId="{79F68483-4329-4CF1-8D20-B40C54CF2C00}" srcOrd="0" destOrd="0" presId="urn:microsoft.com/office/officeart/2005/8/layout/hierarchy2"/>
    <dgm:cxn modelId="{0923F177-E520-4CAD-B1F8-2715FA572B29}" type="presOf" srcId="{FD090122-5BD2-4C32-80C5-CF5F241B3E72}" destId="{0CFCEBE2-A561-4AC1-BEB1-F98A5684F9E9}" srcOrd="1" destOrd="0" presId="urn:microsoft.com/office/officeart/2005/8/layout/hierarchy2"/>
    <dgm:cxn modelId="{E1D5E479-A639-465E-884C-13AAF94E7C0D}" type="presOf" srcId="{708FD09A-F467-4DEC-A4FE-7A9F181FD0D5}" destId="{C876035C-3F78-4BCE-8809-C081F31485F3}" srcOrd="0" destOrd="0" presId="urn:microsoft.com/office/officeart/2005/8/layout/hierarchy2"/>
    <dgm:cxn modelId="{85E0C65A-C39B-4852-95A6-375E091BA566}" srcId="{4B8A5911-7817-4A7C-BDF1-4EBCD00AB9B9}" destId="{8C5C61B2-3F47-4CA1-ABF5-94CC44A3B489}" srcOrd="0" destOrd="0" parTransId="{E89F42DF-8275-4F0F-BFBE-836FF10DB342}" sibTransId="{42D7F9DC-9FC0-4EA2-851E-0BBDABC9A69C}"/>
    <dgm:cxn modelId="{EB7B927C-62C5-458E-9F9F-0BEB290AD754}" srcId="{419F0214-09D4-43FB-AC37-57E41FE1C6D1}" destId="{708FD09A-F467-4DEC-A4FE-7A9F181FD0D5}" srcOrd="0" destOrd="0" parTransId="{0C829B9B-68FE-4869-903F-A8BEF65718F3}" sibTransId="{9D58BFE5-7CF9-436D-944E-D4648DC01B57}"/>
    <dgm:cxn modelId="{4623EA7E-EB92-4190-9C8F-5DFB581C3149}" srcId="{86BD41B3-69DB-4A3D-8944-459709A48743}" destId="{F8412C33-F6D7-4CEF-BE7C-3CBC83B8ACDF}" srcOrd="0" destOrd="0" parTransId="{BA6C41B3-EBFB-4A12-8E97-3A107CC9E280}" sibTransId="{6F815545-F230-477C-A967-E5F393862C43}"/>
    <dgm:cxn modelId="{B9812682-1EB6-4A7F-9DA4-8D8B50C7DA6F}" srcId="{F4B0C63C-F730-4BD1-9287-44249EC586E2}" destId="{4B8A5911-7817-4A7C-BDF1-4EBCD00AB9B9}" srcOrd="2" destOrd="0" parTransId="{085B23B8-51F9-4F08-BD24-1D1ED0EDEAB7}" sibTransId="{517E4218-DCA1-4175-A572-129551970091}"/>
    <dgm:cxn modelId="{E5432F83-AB72-4E25-AA00-18AFE85A3247}" type="presOf" srcId="{EF9878A0-D8E8-48DE-9285-1F6B306EF0ED}" destId="{52818F3E-4E97-45E2-9A16-29F2F8CA3E7F}" srcOrd="0" destOrd="0" presId="urn:microsoft.com/office/officeart/2005/8/layout/hierarchy2"/>
    <dgm:cxn modelId="{4A2E4683-EAB6-4188-8120-63182318CA2E}" type="presOf" srcId="{0C829B9B-68FE-4869-903F-A8BEF65718F3}" destId="{02203513-79F2-42C7-9F9A-E255A29F6EEC}" srcOrd="0" destOrd="0" presId="urn:microsoft.com/office/officeart/2005/8/layout/hierarchy2"/>
    <dgm:cxn modelId="{B7848785-0022-4229-8CF8-83CBC67D01BE}" type="presOf" srcId="{F8412C33-F6D7-4CEF-BE7C-3CBC83B8ACDF}" destId="{63EF6EC5-0F0F-4BB1-9CE3-DB383E63358D}" srcOrd="0" destOrd="0" presId="urn:microsoft.com/office/officeart/2005/8/layout/hierarchy2"/>
    <dgm:cxn modelId="{18E0668B-A26D-4066-A554-C0164AC47177}" type="presOf" srcId="{24FB2D41-A4FB-4C52-95D2-E9991CE3CF6E}" destId="{76FC3B51-4E46-45E7-B8F2-5F8B23F01A91}" srcOrd="1" destOrd="0" presId="urn:microsoft.com/office/officeart/2005/8/layout/hierarchy2"/>
    <dgm:cxn modelId="{EC53D68D-E2AA-45B5-BB10-546A88DB3FDB}" type="presOf" srcId="{A11D527A-A922-4386-8457-8EF71DD07BD4}" destId="{60F5A6F1-5FDA-4280-8CDE-25C57CB349D7}" srcOrd="0" destOrd="0" presId="urn:microsoft.com/office/officeart/2005/8/layout/hierarchy2"/>
    <dgm:cxn modelId="{7443868E-9913-404A-BBF6-B42571AFE6AB}" type="presOf" srcId="{085B23B8-51F9-4F08-BD24-1D1ED0EDEAB7}" destId="{BC94CE94-A5DF-40C8-8B97-80F1C3F31C54}" srcOrd="1" destOrd="0" presId="urn:microsoft.com/office/officeart/2005/8/layout/hierarchy2"/>
    <dgm:cxn modelId="{F3E24F95-21EC-4596-AB23-9E9D2FEA2967}" type="presOf" srcId="{809A11DC-6FD3-4AEB-B191-716D3DAE0219}" destId="{AF5CA734-3169-43D5-BFEB-9B4C9E3B4960}" srcOrd="0" destOrd="0" presId="urn:microsoft.com/office/officeart/2005/8/layout/hierarchy2"/>
    <dgm:cxn modelId="{D08F079A-0A3B-4EC0-89D9-C511E90444A5}" type="presOf" srcId="{BE50D726-6284-4EA8-8474-9CEE6946BDB0}" destId="{99F7503F-E78C-4251-82B9-18D6FE1C2D67}" srcOrd="0" destOrd="0" presId="urn:microsoft.com/office/officeart/2005/8/layout/hierarchy2"/>
    <dgm:cxn modelId="{C4CBD59A-B156-4025-A8EC-79143D72CD41}" type="presOf" srcId="{E89F42DF-8275-4F0F-BFBE-836FF10DB342}" destId="{E91BAD11-9CB9-469E-8A9F-D6E47BCA6F29}" srcOrd="0" destOrd="0" presId="urn:microsoft.com/office/officeart/2005/8/layout/hierarchy2"/>
    <dgm:cxn modelId="{95985D9D-A1EB-4808-86F7-ED2C01CE07F8}" type="presOf" srcId="{6AC7D58B-ABB2-4AB1-A613-C0B9CE84CFE2}" destId="{06D46FA7-2722-43AD-B434-B935764722AC}" srcOrd="0" destOrd="0" presId="urn:microsoft.com/office/officeart/2005/8/layout/hierarchy2"/>
    <dgm:cxn modelId="{7064AA9D-EF52-480A-9C69-D090C71EA598}" type="presOf" srcId="{E4950F23-14A3-484E-87EC-62CDAA1E0CB7}" destId="{B417412B-33F8-4DB7-BC64-AA610796F745}" srcOrd="0" destOrd="0" presId="urn:microsoft.com/office/officeart/2005/8/layout/hierarchy2"/>
    <dgm:cxn modelId="{E934C79E-8482-4003-B7E4-CEDC441F6E02}" type="presOf" srcId="{25A32140-3804-4A47-8DDA-87ACDE07AAE5}" destId="{BE489EE8-4CB3-4DB5-9E64-16A663B1CC98}" srcOrd="1" destOrd="0" presId="urn:microsoft.com/office/officeart/2005/8/layout/hierarchy2"/>
    <dgm:cxn modelId="{B32CDAA4-34C4-4D1A-8038-1FA570853601}" type="presOf" srcId="{24FB2D41-A4FB-4C52-95D2-E9991CE3CF6E}" destId="{9AD74888-3E76-4028-896B-61E0FD55A55B}" srcOrd="0" destOrd="0" presId="urn:microsoft.com/office/officeart/2005/8/layout/hierarchy2"/>
    <dgm:cxn modelId="{6F38F0A7-88C1-4C2E-8822-F59B355D4B30}" type="presOf" srcId="{0AFF4E94-9450-48D3-8E8F-0E251BC3CEEF}" destId="{D078398F-1693-49D8-B8D9-DDC0800254EB}" srcOrd="0" destOrd="0" presId="urn:microsoft.com/office/officeart/2005/8/layout/hierarchy2"/>
    <dgm:cxn modelId="{23C5A0B2-DCB8-4C69-939F-A3F60BA3DC31}" type="presOf" srcId="{FD090122-5BD2-4C32-80C5-CF5F241B3E72}" destId="{F639C68B-920D-47A0-8961-4AEAF83E6879}" srcOrd="0" destOrd="0" presId="urn:microsoft.com/office/officeart/2005/8/layout/hierarchy2"/>
    <dgm:cxn modelId="{6DC09FB8-F36A-4BC6-8E1B-6E1B5FDA25EA}" type="presOf" srcId="{D8DED3F6-F6C2-4A83-989F-61FE083985D3}" destId="{49311C6C-047C-44B1-9C98-95F7D93D51FE}" srcOrd="0" destOrd="0" presId="urn:microsoft.com/office/officeart/2005/8/layout/hierarchy2"/>
    <dgm:cxn modelId="{B44B80BA-47D7-4B2D-BE0B-9C14182E7E4A}" srcId="{BE50D726-6284-4EA8-8474-9CEE6946BDB0}" destId="{01615F92-1A7F-4638-A1A4-85128A68CC7D}" srcOrd="0" destOrd="0" parTransId="{73146FE0-889F-4744-9010-219AA3C6B597}" sibTransId="{DDD2FC5C-871B-4CC6-A4AA-50DE0D8BBA3B}"/>
    <dgm:cxn modelId="{816E2CCB-4818-4424-9329-82FA94319536}" srcId="{B5BB728C-808A-49C6-B10A-9682C4894EF8}" destId="{D8DED3F6-F6C2-4A83-989F-61FE083985D3}" srcOrd="0" destOrd="0" parTransId="{24FB2D41-A4FB-4C52-95D2-E9991CE3CF6E}" sibTransId="{AB3B9086-9790-4795-9ADF-9D8CE9FAA4BA}"/>
    <dgm:cxn modelId="{AA6676CB-7C7F-4A80-B517-3AB036933703}" type="presOf" srcId="{D6E7ED4F-BFCD-4E6A-91EA-732CB2972812}" destId="{43E7E902-21A1-47ED-B3D9-2BC502ACE3D2}" srcOrd="0" destOrd="0" presId="urn:microsoft.com/office/officeart/2005/8/layout/hierarchy2"/>
    <dgm:cxn modelId="{F5383CD2-DA06-4A91-9000-08280FC89036}" type="presOf" srcId="{8C5C61B2-3F47-4CA1-ABF5-94CC44A3B489}" destId="{90359387-0E6F-4CEF-843C-CC7F319401E9}" srcOrd="0" destOrd="0" presId="urn:microsoft.com/office/officeart/2005/8/layout/hierarchy2"/>
    <dgm:cxn modelId="{6BB1B1D2-6DAD-4832-8EA8-3AC87D0D77C8}" srcId="{EF9878A0-D8E8-48DE-9285-1F6B306EF0ED}" destId="{0AFF4E94-9450-48D3-8E8F-0E251BC3CEEF}" srcOrd="0" destOrd="0" parTransId="{25A32140-3804-4A47-8DDA-87ACDE07AAE5}" sibTransId="{A1DF7E3A-1C54-47F1-85C1-371F808E2A80}"/>
    <dgm:cxn modelId="{8AFEBDDE-64E9-4FF2-8ECA-ED36CAADC3CB}" type="presOf" srcId="{A11D527A-A922-4386-8457-8EF71DD07BD4}" destId="{5C07761B-A43A-457D-B392-0FDD2DE0CA62}" srcOrd="1" destOrd="0" presId="urn:microsoft.com/office/officeart/2005/8/layout/hierarchy2"/>
    <dgm:cxn modelId="{290C0CDF-6BE6-4FA8-A1E6-0F581C1218BB}" type="presOf" srcId="{D6E7ED4F-BFCD-4E6A-91EA-732CB2972812}" destId="{45E84B22-4345-4C73-8A21-A49C65E941E6}" srcOrd="1" destOrd="0" presId="urn:microsoft.com/office/officeart/2005/8/layout/hierarchy2"/>
    <dgm:cxn modelId="{6A9C7AE0-ABB0-422B-82E9-D2FEB549002D}" type="presOf" srcId="{085B23B8-51F9-4F08-BD24-1D1ED0EDEAB7}" destId="{92908F71-6F2E-4394-B870-6860E050EC16}" srcOrd="0" destOrd="0" presId="urn:microsoft.com/office/officeart/2005/8/layout/hierarchy2"/>
    <dgm:cxn modelId="{EB8DF1F7-C318-4B45-9C48-DC767EAEB51E}" type="presOf" srcId="{7862048A-6FCE-408A-BF1E-636B2C75A7BF}" destId="{549C99C6-2E27-4ECE-93A1-D5876B7DEA69}" srcOrd="1" destOrd="0" presId="urn:microsoft.com/office/officeart/2005/8/layout/hierarchy2"/>
    <dgm:cxn modelId="{13E940FC-6132-401D-AD68-B8FF0A47F3CA}" type="presOf" srcId="{25A32140-3804-4A47-8DDA-87ACDE07AAE5}" destId="{923CFADB-EDD0-4167-AE0F-F8431FE4F3FA}" srcOrd="0" destOrd="0" presId="urn:microsoft.com/office/officeart/2005/8/layout/hierarchy2"/>
    <dgm:cxn modelId="{94F142A6-ADB5-4BBD-A306-B446DFB62A59}" type="presParOf" srcId="{99F7503F-E78C-4251-82B9-18D6FE1C2D67}" destId="{6066BEB8-1203-4B46-87E7-995933CFFE9C}" srcOrd="0" destOrd="0" presId="urn:microsoft.com/office/officeart/2005/8/layout/hierarchy2"/>
    <dgm:cxn modelId="{9704F5F6-B267-4A51-99DF-6F56AEC39F04}" type="presParOf" srcId="{6066BEB8-1203-4B46-87E7-995933CFFE9C}" destId="{2804F8C4-CAFB-4132-883F-C495E93FCBDD}" srcOrd="0" destOrd="0" presId="urn:microsoft.com/office/officeart/2005/8/layout/hierarchy2"/>
    <dgm:cxn modelId="{234BCCED-B9DF-4736-82E3-96F792C48BE7}" type="presParOf" srcId="{6066BEB8-1203-4B46-87E7-995933CFFE9C}" destId="{1C409ADF-F8F3-4458-9F7B-BF36B43E8786}" srcOrd="1" destOrd="0" presId="urn:microsoft.com/office/officeart/2005/8/layout/hierarchy2"/>
    <dgm:cxn modelId="{C9FE1C57-6A7D-4EE3-8C46-DAE929A1D687}" type="presParOf" srcId="{99F7503F-E78C-4251-82B9-18D6FE1C2D67}" destId="{690C531D-90F8-43CC-AFF4-2242597F37DA}" srcOrd="1" destOrd="0" presId="urn:microsoft.com/office/officeart/2005/8/layout/hierarchy2"/>
    <dgm:cxn modelId="{F4C80B37-8541-4A5E-8321-A88F76188C27}" type="presParOf" srcId="{690C531D-90F8-43CC-AFF4-2242597F37DA}" destId="{79F68483-4329-4CF1-8D20-B40C54CF2C00}" srcOrd="0" destOrd="0" presId="urn:microsoft.com/office/officeart/2005/8/layout/hierarchy2"/>
    <dgm:cxn modelId="{E8467967-EEE7-43E4-8913-2DC02F64A9B9}" type="presParOf" srcId="{690C531D-90F8-43CC-AFF4-2242597F37DA}" destId="{55500760-34A6-4C70-AAD3-AC46770558AD}" srcOrd="1" destOrd="0" presId="urn:microsoft.com/office/officeart/2005/8/layout/hierarchy2"/>
    <dgm:cxn modelId="{A4E30AEE-E391-453F-AD21-42D97B8C3A15}" type="presParOf" srcId="{55500760-34A6-4C70-AAD3-AC46770558AD}" destId="{AE6A96DE-D2AD-46E8-BC97-C03F1462D8CA}" srcOrd="0" destOrd="0" presId="urn:microsoft.com/office/officeart/2005/8/layout/hierarchy2"/>
    <dgm:cxn modelId="{B96BF099-762E-4F59-B35A-FD88D1B89FDB}" type="presParOf" srcId="{AE6A96DE-D2AD-46E8-BC97-C03F1462D8CA}" destId="{A5EE3625-58E9-448F-81BE-078C928763D3}" srcOrd="0" destOrd="0" presId="urn:microsoft.com/office/officeart/2005/8/layout/hierarchy2"/>
    <dgm:cxn modelId="{844A6F0D-0A92-44B2-8919-52B6213DA73A}" type="presParOf" srcId="{55500760-34A6-4C70-AAD3-AC46770558AD}" destId="{3FDFCC7E-912E-49D3-B996-7AD0CF7C9112}" srcOrd="1" destOrd="0" presId="urn:microsoft.com/office/officeart/2005/8/layout/hierarchy2"/>
    <dgm:cxn modelId="{3EF20ABA-F7C6-4CB1-B320-DB6EA81EDE27}" type="presParOf" srcId="{3FDFCC7E-912E-49D3-B996-7AD0CF7C9112}" destId="{5A3EAA97-0895-4A55-AACA-C1647D4F4BF6}" srcOrd="0" destOrd="0" presId="urn:microsoft.com/office/officeart/2005/8/layout/hierarchy2"/>
    <dgm:cxn modelId="{9453E693-BDCB-44BE-8899-F40CE09B6F97}" type="presParOf" srcId="{3FDFCC7E-912E-49D3-B996-7AD0CF7C9112}" destId="{E9B05B43-A348-4E79-83D9-2EEA3ABD192D}" srcOrd="1" destOrd="0" presId="urn:microsoft.com/office/officeart/2005/8/layout/hierarchy2"/>
    <dgm:cxn modelId="{8AFCD109-6362-4CBB-BC82-463345132704}" type="presParOf" srcId="{E9B05B43-A348-4E79-83D9-2EEA3ABD192D}" destId="{02203513-79F2-42C7-9F9A-E255A29F6EEC}" srcOrd="0" destOrd="0" presId="urn:microsoft.com/office/officeart/2005/8/layout/hierarchy2"/>
    <dgm:cxn modelId="{9477DA4B-2EC5-4376-B21F-A3EB70E70DA6}" type="presParOf" srcId="{02203513-79F2-42C7-9F9A-E255A29F6EEC}" destId="{C9652507-DA10-42C3-8C7A-FD12F5131D40}" srcOrd="0" destOrd="0" presId="urn:microsoft.com/office/officeart/2005/8/layout/hierarchy2"/>
    <dgm:cxn modelId="{E784A407-0CC2-46DE-8F36-1FD75C05B875}" type="presParOf" srcId="{E9B05B43-A348-4E79-83D9-2EEA3ABD192D}" destId="{858DFF39-7297-4FBF-B25E-EA9B5ECF10F0}" srcOrd="1" destOrd="0" presId="urn:microsoft.com/office/officeart/2005/8/layout/hierarchy2"/>
    <dgm:cxn modelId="{46750D34-E3D9-4017-BD82-581AF874DE5B}" type="presParOf" srcId="{858DFF39-7297-4FBF-B25E-EA9B5ECF10F0}" destId="{C876035C-3F78-4BCE-8809-C081F31485F3}" srcOrd="0" destOrd="0" presId="urn:microsoft.com/office/officeart/2005/8/layout/hierarchy2"/>
    <dgm:cxn modelId="{B80E1723-71B7-431C-960E-F09D5CD4A551}" type="presParOf" srcId="{858DFF39-7297-4FBF-B25E-EA9B5ECF10F0}" destId="{AFF6FA04-1E44-4F6A-8C5E-77B7F1C2A7DD}" srcOrd="1" destOrd="0" presId="urn:microsoft.com/office/officeart/2005/8/layout/hierarchy2"/>
    <dgm:cxn modelId="{4F5F21E5-1C0B-4164-92F0-6B3F4671638E}" type="presParOf" srcId="{55500760-34A6-4C70-AAD3-AC46770558AD}" destId="{43E7E902-21A1-47ED-B3D9-2BC502ACE3D2}" srcOrd="2" destOrd="0" presId="urn:microsoft.com/office/officeart/2005/8/layout/hierarchy2"/>
    <dgm:cxn modelId="{65530250-FB19-4684-97B9-CCB3E2E1462E}" type="presParOf" srcId="{43E7E902-21A1-47ED-B3D9-2BC502ACE3D2}" destId="{45E84B22-4345-4C73-8A21-A49C65E941E6}" srcOrd="0" destOrd="0" presId="urn:microsoft.com/office/officeart/2005/8/layout/hierarchy2"/>
    <dgm:cxn modelId="{53759699-EE80-4D53-9E28-33479B0BE33F}" type="presParOf" srcId="{55500760-34A6-4C70-AAD3-AC46770558AD}" destId="{E0E0C242-5E52-4D54-A8E7-E207EEA5BB23}" srcOrd="3" destOrd="0" presId="urn:microsoft.com/office/officeart/2005/8/layout/hierarchy2"/>
    <dgm:cxn modelId="{30320BF3-6F8F-41EB-B9A4-0C82CFE195BC}" type="presParOf" srcId="{E0E0C242-5E52-4D54-A8E7-E207EEA5BB23}" destId="{371C2298-2331-419B-BB16-AD848A8A9B75}" srcOrd="0" destOrd="0" presId="urn:microsoft.com/office/officeart/2005/8/layout/hierarchy2"/>
    <dgm:cxn modelId="{4400C3FD-704F-46D7-8D7C-AB823CC7CB5B}" type="presParOf" srcId="{E0E0C242-5E52-4D54-A8E7-E207EEA5BB23}" destId="{9509595E-7EAA-47F6-997B-84C975FE5D04}" srcOrd="1" destOrd="0" presId="urn:microsoft.com/office/officeart/2005/8/layout/hierarchy2"/>
    <dgm:cxn modelId="{135A95C2-B149-4B2A-B2C0-14AC45A87E91}" type="presParOf" srcId="{9509595E-7EAA-47F6-997B-84C975FE5D04}" destId="{9AD74888-3E76-4028-896B-61E0FD55A55B}" srcOrd="0" destOrd="0" presId="urn:microsoft.com/office/officeart/2005/8/layout/hierarchy2"/>
    <dgm:cxn modelId="{54346B00-1553-4913-BDC3-50CBC08DFEE6}" type="presParOf" srcId="{9AD74888-3E76-4028-896B-61E0FD55A55B}" destId="{76FC3B51-4E46-45E7-B8F2-5F8B23F01A91}" srcOrd="0" destOrd="0" presId="urn:microsoft.com/office/officeart/2005/8/layout/hierarchy2"/>
    <dgm:cxn modelId="{3704C00B-6111-4FCF-89E8-BBF19B688D32}" type="presParOf" srcId="{9509595E-7EAA-47F6-997B-84C975FE5D04}" destId="{6521E328-32B2-4BB0-99CC-C90CEFD00C28}" srcOrd="1" destOrd="0" presId="urn:microsoft.com/office/officeart/2005/8/layout/hierarchy2"/>
    <dgm:cxn modelId="{A47286CD-119D-4961-9A27-7B000FC76771}" type="presParOf" srcId="{6521E328-32B2-4BB0-99CC-C90CEFD00C28}" destId="{49311C6C-047C-44B1-9C98-95F7D93D51FE}" srcOrd="0" destOrd="0" presId="urn:microsoft.com/office/officeart/2005/8/layout/hierarchy2"/>
    <dgm:cxn modelId="{F6077862-21D8-4E5D-902E-25F1A4674616}" type="presParOf" srcId="{6521E328-32B2-4BB0-99CC-C90CEFD00C28}" destId="{4A8B519A-47C9-4615-9F90-C52C87EA626A}" srcOrd="1" destOrd="0" presId="urn:microsoft.com/office/officeart/2005/8/layout/hierarchy2"/>
    <dgm:cxn modelId="{317501DF-6133-4B86-AFF9-0CE2BF9A29B9}" type="presParOf" srcId="{4A8B519A-47C9-4615-9F90-C52C87EA626A}" destId="{AF5CA734-3169-43D5-BFEB-9B4C9E3B4960}" srcOrd="0" destOrd="0" presId="urn:microsoft.com/office/officeart/2005/8/layout/hierarchy2"/>
    <dgm:cxn modelId="{E0923CF1-9491-4C2E-9294-FE14655E73B7}" type="presParOf" srcId="{AF5CA734-3169-43D5-BFEB-9B4C9E3B4960}" destId="{690865BB-BB50-4F74-9AFB-B023EDD76556}" srcOrd="0" destOrd="0" presId="urn:microsoft.com/office/officeart/2005/8/layout/hierarchy2"/>
    <dgm:cxn modelId="{3B6E8DC3-3CD6-4C56-B736-2B56A22E9414}" type="presParOf" srcId="{4A8B519A-47C9-4615-9F90-C52C87EA626A}" destId="{ADB2E0DE-A83E-4BF0-8D51-40F7F96A1894}" srcOrd="1" destOrd="0" presId="urn:microsoft.com/office/officeart/2005/8/layout/hierarchy2"/>
    <dgm:cxn modelId="{31F006C2-04E3-4E1E-89D1-C455D5383BF2}" type="presParOf" srcId="{ADB2E0DE-A83E-4BF0-8D51-40F7F96A1894}" destId="{06D46FA7-2722-43AD-B434-B935764722AC}" srcOrd="0" destOrd="0" presId="urn:microsoft.com/office/officeart/2005/8/layout/hierarchy2"/>
    <dgm:cxn modelId="{AE0DB048-94D2-495B-891C-D1B7522DA4EF}" type="presParOf" srcId="{ADB2E0DE-A83E-4BF0-8D51-40F7F96A1894}" destId="{9D121C59-C00C-49EC-85AD-FEABAE951B5F}" srcOrd="1" destOrd="0" presId="urn:microsoft.com/office/officeart/2005/8/layout/hierarchy2"/>
    <dgm:cxn modelId="{E4F4F8BC-6F13-4775-AF93-6C863EA22A21}" type="presParOf" srcId="{9509595E-7EAA-47F6-997B-84C975FE5D04}" destId="{BCF682A1-CB2C-43F8-BE08-92CE43F945B1}" srcOrd="2" destOrd="0" presId="urn:microsoft.com/office/officeart/2005/8/layout/hierarchy2"/>
    <dgm:cxn modelId="{CBB1649C-DF51-443B-AE16-317C3D250F22}" type="presParOf" srcId="{BCF682A1-CB2C-43F8-BE08-92CE43F945B1}" destId="{549C99C6-2E27-4ECE-93A1-D5876B7DEA69}" srcOrd="0" destOrd="0" presId="urn:microsoft.com/office/officeart/2005/8/layout/hierarchy2"/>
    <dgm:cxn modelId="{8A9913AF-58E8-4F24-B2E4-227F60385AFD}" type="presParOf" srcId="{9509595E-7EAA-47F6-997B-84C975FE5D04}" destId="{F3CCC311-14B6-4CA4-9C8A-BBBDFF56D320}" srcOrd="3" destOrd="0" presId="urn:microsoft.com/office/officeart/2005/8/layout/hierarchy2"/>
    <dgm:cxn modelId="{A5EC6A31-B6E1-4DDB-BB43-AB77A5EF6D3F}" type="presParOf" srcId="{F3CCC311-14B6-4CA4-9C8A-BBBDFF56D320}" destId="{52818F3E-4E97-45E2-9A16-29F2F8CA3E7F}" srcOrd="0" destOrd="0" presId="urn:microsoft.com/office/officeart/2005/8/layout/hierarchy2"/>
    <dgm:cxn modelId="{BCAFD600-6E26-4A8B-BDBB-ACFE87B36B29}" type="presParOf" srcId="{F3CCC311-14B6-4CA4-9C8A-BBBDFF56D320}" destId="{69AF2782-7BCE-416C-B81B-CA2F1176CCAF}" srcOrd="1" destOrd="0" presId="urn:microsoft.com/office/officeart/2005/8/layout/hierarchy2"/>
    <dgm:cxn modelId="{0A20B47E-C5C8-41F0-881F-AD0921A07C0B}" type="presParOf" srcId="{69AF2782-7BCE-416C-B81B-CA2F1176CCAF}" destId="{923CFADB-EDD0-4167-AE0F-F8431FE4F3FA}" srcOrd="0" destOrd="0" presId="urn:microsoft.com/office/officeart/2005/8/layout/hierarchy2"/>
    <dgm:cxn modelId="{4BC86059-57D2-4882-B655-B15B1D2FAEEB}" type="presParOf" srcId="{923CFADB-EDD0-4167-AE0F-F8431FE4F3FA}" destId="{BE489EE8-4CB3-4DB5-9E64-16A663B1CC98}" srcOrd="0" destOrd="0" presId="urn:microsoft.com/office/officeart/2005/8/layout/hierarchy2"/>
    <dgm:cxn modelId="{136EF1F2-BA65-4A7B-8A04-E918FFF99031}" type="presParOf" srcId="{69AF2782-7BCE-416C-B81B-CA2F1176CCAF}" destId="{C6252002-6750-43B9-A609-424F439717F5}" srcOrd="1" destOrd="0" presId="urn:microsoft.com/office/officeart/2005/8/layout/hierarchy2"/>
    <dgm:cxn modelId="{461FA6C9-92FF-46B6-AB01-05F5847D15B0}" type="presParOf" srcId="{C6252002-6750-43B9-A609-424F439717F5}" destId="{D078398F-1693-49D8-B8D9-DDC0800254EB}" srcOrd="0" destOrd="0" presId="urn:microsoft.com/office/officeart/2005/8/layout/hierarchy2"/>
    <dgm:cxn modelId="{1F04FF1C-9E4D-4D9A-8F75-E9CF205A1991}" type="presParOf" srcId="{C6252002-6750-43B9-A609-424F439717F5}" destId="{E2FC1060-3DD5-4B59-A9F7-BB0815435138}" srcOrd="1" destOrd="0" presId="urn:microsoft.com/office/officeart/2005/8/layout/hierarchy2"/>
    <dgm:cxn modelId="{08BB2E8E-13B0-4F3E-95DA-7D409AB83C33}" type="presParOf" srcId="{9509595E-7EAA-47F6-997B-84C975FE5D04}" destId="{60F5A6F1-5FDA-4280-8CDE-25C57CB349D7}" srcOrd="4" destOrd="0" presId="urn:microsoft.com/office/officeart/2005/8/layout/hierarchy2"/>
    <dgm:cxn modelId="{A9016E02-550B-435B-B4A7-1524286A4076}" type="presParOf" srcId="{60F5A6F1-5FDA-4280-8CDE-25C57CB349D7}" destId="{5C07761B-A43A-457D-B392-0FDD2DE0CA62}" srcOrd="0" destOrd="0" presId="urn:microsoft.com/office/officeart/2005/8/layout/hierarchy2"/>
    <dgm:cxn modelId="{9CF28850-8C74-4CE0-B93C-5BA8DE0DF1BB}" type="presParOf" srcId="{9509595E-7EAA-47F6-997B-84C975FE5D04}" destId="{39FEF96E-8164-4AD6-99B6-BCBB0B00FEB7}" srcOrd="5" destOrd="0" presId="urn:microsoft.com/office/officeart/2005/8/layout/hierarchy2"/>
    <dgm:cxn modelId="{068D8AFE-2737-4C16-81B4-00B8C0C92976}" type="presParOf" srcId="{39FEF96E-8164-4AD6-99B6-BCBB0B00FEB7}" destId="{A6AD3587-A2E5-4962-92D5-4C052F5CA4C0}" srcOrd="0" destOrd="0" presId="urn:microsoft.com/office/officeart/2005/8/layout/hierarchy2"/>
    <dgm:cxn modelId="{DFE1FB8E-DCB6-4F1C-B2A6-7D26576BE9DA}" type="presParOf" srcId="{39FEF96E-8164-4AD6-99B6-BCBB0B00FEB7}" destId="{8BA1B848-0454-475F-A79F-751B248CF810}" srcOrd="1" destOrd="0" presId="urn:microsoft.com/office/officeart/2005/8/layout/hierarchy2"/>
    <dgm:cxn modelId="{069238FB-09BE-42B7-B1DF-B96318E6C51A}" type="presParOf" srcId="{8BA1B848-0454-475F-A79F-751B248CF810}" destId="{0550A5FD-3D7B-4748-A760-55CFC9EFB70D}" srcOrd="0" destOrd="0" presId="urn:microsoft.com/office/officeart/2005/8/layout/hierarchy2"/>
    <dgm:cxn modelId="{A2C69199-B2B5-4CC1-81C0-4D6CFD22ED69}" type="presParOf" srcId="{0550A5FD-3D7B-4748-A760-55CFC9EFB70D}" destId="{73C98025-3519-44BD-97BB-44AAEEBE5800}" srcOrd="0" destOrd="0" presId="urn:microsoft.com/office/officeart/2005/8/layout/hierarchy2"/>
    <dgm:cxn modelId="{3A6D9A72-7458-42EC-8883-00A741E3A450}" type="presParOf" srcId="{8BA1B848-0454-475F-A79F-751B248CF810}" destId="{80C88B6F-852F-40B7-82D9-D8F9B34C32DB}" srcOrd="1" destOrd="0" presId="urn:microsoft.com/office/officeart/2005/8/layout/hierarchy2"/>
    <dgm:cxn modelId="{A908D54A-1974-4274-89B9-B013D8774886}" type="presParOf" srcId="{80C88B6F-852F-40B7-82D9-D8F9B34C32DB}" destId="{63EF6EC5-0F0F-4BB1-9CE3-DB383E63358D}" srcOrd="0" destOrd="0" presId="urn:microsoft.com/office/officeart/2005/8/layout/hierarchy2"/>
    <dgm:cxn modelId="{6DC7053A-43E5-4563-81D0-34EE64620FAF}" type="presParOf" srcId="{80C88B6F-852F-40B7-82D9-D8F9B34C32DB}" destId="{226C5519-D04A-4182-8790-6D31A3D1684A}" srcOrd="1" destOrd="0" presId="urn:microsoft.com/office/officeart/2005/8/layout/hierarchy2"/>
    <dgm:cxn modelId="{1AB05B2B-B3AE-48D0-86F0-92261878A3A3}" type="presParOf" srcId="{55500760-34A6-4C70-AAD3-AC46770558AD}" destId="{92908F71-6F2E-4394-B870-6860E050EC16}" srcOrd="4" destOrd="0" presId="urn:microsoft.com/office/officeart/2005/8/layout/hierarchy2"/>
    <dgm:cxn modelId="{EF693B2E-F286-4432-ABB0-B661CFFD7912}" type="presParOf" srcId="{92908F71-6F2E-4394-B870-6860E050EC16}" destId="{BC94CE94-A5DF-40C8-8B97-80F1C3F31C54}" srcOrd="0" destOrd="0" presId="urn:microsoft.com/office/officeart/2005/8/layout/hierarchy2"/>
    <dgm:cxn modelId="{A98F7406-95D6-48DE-8627-43EA634388AE}" type="presParOf" srcId="{55500760-34A6-4C70-AAD3-AC46770558AD}" destId="{DB3EA2D4-9747-4D38-8D24-407FBC99BE0E}" srcOrd="5" destOrd="0" presId="urn:microsoft.com/office/officeart/2005/8/layout/hierarchy2"/>
    <dgm:cxn modelId="{A1BD39C0-1B41-4924-B0B7-86E9154F7493}" type="presParOf" srcId="{DB3EA2D4-9747-4D38-8D24-407FBC99BE0E}" destId="{3B979D9D-DFA9-439A-A556-E68FB9204BBF}" srcOrd="0" destOrd="0" presId="urn:microsoft.com/office/officeart/2005/8/layout/hierarchy2"/>
    <dgm:cxn modelId="{160E74CB-6FCE-44E7-9A5C-232C74405270}" type="presParOf" srcId="{DB3EA2D4-9747-4D38-8D24-407FBC99BE0E}" destId="{80F95D1B-E6DB-4425-8B56-8788A108168D}" srcOrd="1" destOrd="0" presId="urn:microsoft.com/office/officeart/2005/8/layout/hierarchy2"/>
    <dgm:cxn modelId="{97381AAB-818F-402F-95F9-CBB6D9226168}" type="presParOf" srcId="{80F95D1B-E6DB-4425-8B56-8788A108168D}" destId="{E91BAD11-9CB9-469E-8A9F-D6E47BCA6F29}" srcOrd="0" destOrd="0" presId="urn:microsoft.com/office/officeart/2005/8/layout/hierarchy2"/>
    <dgm:cxn modelId="{8CEE6623-C8C8-4854-A1B5-E42BF1219710}" type="presParOf" srcId="{E91BAD11-9CB9-469E-8A9F-D6E47BCA6F29}" destId="{79F5F142-037D-4166-8675-F3CB2185F74F}" srcOrd="0" destOrd="0" presId="urn:microsoft.com/office/officeart/2005/8/layout/hierarchy2"/>
    <dgm:cxn modelId="{EEBED060-5EC5-436F-A872-55C3B942DDDB}" type="presParOf" srcId="{80F95D1B-E6DB-4425-8B56-8788A108168D}" destId="{E04FFF0B-8334-4EC1-BD81-714807D9C331}" srcOrd="1" destOrd="0" presId="urn:microsoft.com/office/officeart/2005/8/layout/hierarchy2"/>
    <dgm:cxn modelId="{EB381C5C-AFBC-4DAD-8E1B-655A97AF1E77}" type="presParOf" srcId="{E04FFF0B-8334-4EC1-BD81-714807D9C331}" destId="{90359387-0E6F-4CEF-843C-CC7F319401E9}" srcOrd="0" destOrd="0" presId="urn:microsoft.com/office/officeart/2005/8/layout/hierarchy2"/>
    <dgm:cxn modelId="{B4C083AB-7E54-4C65-9B5B-B12C5B67A419}" type="presParOf" srcId="{E04FFF0B-8334-4EC1-BD81-714807D9C331}" destId="{BA55BD48-AF8F-4B55-9247-8939DABC49EF}" srcOrd="1" destOrd="0" presId="urn:microsoft.com/office/officeart/2005/8/layout/hierarchy2"/>
    <dgm:cxn modelId="{63318053-0FE4-447A-A9C8-BF6547230EB9}" type="presParOf" srcId="{80F95D1B-E6DB-4425-8B56-8788A108168D}" destId="{BB211A60-B736-4EE9-B2EF-930E648F0295}" srcOrd="2" destOrd="0" presId="urn:microsoft.com/office/officeart/2005/8/layout/hierarchy2"/>
    <dgm:cxn modelId="{5A1313ED-3556-4BC0-966F-E0B306F4BF25}" type="presParOf" srcId="{BB211A60-B736-4EE9-B2EF-930E648F0295}" destId="{D46A935A-0762-434D-A6C3-BB768C8D987A}" srcOrd="0" destOrd="0" presId="urn:microsoft.com/office/officeart/2005/8/layout/hierarchy2"/>
    <dgm:cxn modelId="{9961CEBF-1E59-4909-BCA4-9D4F41D605A7}" type="presParOf" srcId="{80F95D1B-E6DB-4425-8B56-8788A108168D}" destId="{388A8BAA-2B47-4DA1-9E42-2BEBB9F8224E}" srcOrd="3" destOrd="0" presId="urn:microsoft.com/office/officeart/2005/8/layout/hierarchy2"/>
    <dgm:cxn modelId="{6E6B4E56-1BE6-4734-9363-B8435F8E2E26}" type="presParOf" srcId="{388A8BAA-2B47-4DA1-9E42-2BEBB9F8224E}" destId="{B417412B-33F8-4DB7-BC64-AA610796F745}" srcOrd="0" destOrd="0" presId="urn:microsoft.com/office/officeart/2005/8/layout/hierarchy2"/>
    <dgm:cxn modelId="{58E68B0C-E982-4F0F-A270-F8B0884178FD}" type="presParOf" srcId="{388A8BAA-2B47-4DA1-9E42-2BEBB9F8224E}" destId="{C2407318-B3CE-44C0-9AE6-324AD77CC6D2}" srcOrd="1" destOrd="0" presId="urn:microsoft.com/office/officeart/2005/8/layout/hierarchy2"/>
    <dgm:cxn modelId="{C143171A-A354-47A9-A030-D4F102941F2B}" type="presParOf" srcId="{80F95D1B-E6DB-4425-8B56-8788A108168D}" destId="{F639C68B-920D-47A0-8961-4AEAF83E6879}" srcOrd="4" destOrd="0" presId="urn:microsoft.com/office/officeart/2005/8/layout/hierarchy2"/>
    <dgm:cxn modelId="{1B1997C2-4C54-4307-B69D-75CB342566E9}" type="presParOf" srcId="{F639C68B-920D-47A0-8961-4AEAF83E6879}" destId="{0CFCEBE2-A561-4AC1-BEB1-F98A5684F9E9}" srcOrd="0" destOrd="0" presId="urn:microsoft.com/office/officeart/2005/8/layout/hierarchy2"/>
    <dgm:cxn modelId="{DE1E662A-F28C-4D87-961C-84C57933F88F}" type="presParOf" srcId="{80F95D1B-E6DB-4425-8B56-8788A108168D}" destId="{D62948BA-527B-465A-8608-F16A71B900F0}" srcOrd="5" destOrd="0" presId="urn:microsoft.com/office/officeart/2005/8/layout/hierarchy2"/>
    <dgm:cxn modelId="{A5C94D60-8232-4968-A27F-E449E769C3F1}" type="presParOf" srcId="{D62948BA-527B-465A-8608-F16A71B900F0}" destId="{A7923B30-D87A-4DAE-9505-C5CEDB7272E5}" srcOrd="0" destOrd="0" presId="urn:microsoft.com/office/officeart/2005/8/layout/hierarchy2"/>
    <dgm:cxn modelId="{9EF8A6C6-CC6A-428A-8106-0BDD6B9F9428}" type="presParOf" srcId="{D62948BA-527B-465A-8608-F16A71B900F0}" destId="{9F2475DB-1643-4029-A634-BE3F4308C3B2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5F2978-964C-4E45-A1F2-6991E2EA79D3}">
      <dsp:nvSpPr>
        <dsp:cNvPr id="0" name=""/>
        <dsp:cNvSpPr/>
      </dsp:nvSpPr>
      <dsp:spPr>
        <a:xfrm>
          <a:off x="0" y="0"/>
          <a:ext cx="7303044" cy="326326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kern="1200" dirty="0"/>
            <a:t>纺织纤维</a:t>
          </a:r>
        </a:p>
      </dsp:txBody>
      <dsp:txXfrm>
        <a:off x="0" y="0"/>
        <a:ext cx="7303044" cy="1762163"/>
      </dsp:txXfrm>
    </dsp:sp>
    <dsp:sp modelId="{F46AD8F2-7068-48F5-98FE-DB61024BCCF6}">
      <dsp:nvSpPr>
        <dsp:cNvPr id="0" name=""/>
        <dsp:cNvSpPr/>
      </dsp:nvSpPr>
      <dsp:spPr>
        <a:xfrm>
          <a:off x="0" y="1696898"/>
          <a:ext cx="3651521" cy="150110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/>
            <a:t>天然纤维</a:t>
          </a:r>
        </a:p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900" kern="1200"/>
            <a:t>植物纤维</a:t>
          </a:r>
        </a:p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900" kern="1200"/>
            <a:t>动物纤维</a:t>
          </a:r>
        </a:p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900" kern="1200"/>
            <a:t>矿物纤维</a:t>
          </a:r>
        </a:p>
      </dsp:txBody>
      <dsp:txXfrm>
        <a:off x="0" y="1696898"/>
        <a:ext cx="3651521" cy="1501102"/>
      </dsp:txXfrm>
    </dsp:sp>
    <dsp:sp modelId="{2DD91C0B-6C03-45D7-A569-774A24EA7D16}">
      <dsp:nvSpPr>
        <dsp:cNvPr id="0" name=""/>
        <dsp:cNvSpPr/>
      </dsp:nvSpPr>
      <dsp:spPr>
        <a:xfrm>
          <a:off x="3651522" y="1696898"/>
          <a:ext cx="3651521" cy="1501102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/>
            <a:t>化学纤维</a:t>
          </a:r>
        </a:p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900" kern="1200"/>
            <a:t>再生纤维</a:t>
          </a:r>
        </a:p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900" kern="1200"/>
            <a:t>合成纤维</a:t>
          </a:r>
        </a:p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900" kern="1200" dirty="0"/>
            <a:t>无机纤维</a:t>
          </a:r>
        </a:p>
      </dsp:txBody>
      <dsp:txXfrm>
        <a:off x="3651522" y="1696898"/>
        <a:ext cx="3651521" cy="15011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20162C-CAA5-411A-A96D-CE0AABB21A8E}">
      <dsp:nvSpPr>
        <dsp:cNvPr id="0" name=""/>
        <dsp:cNvSpPr/>
      </dsp:nvSpPr>
      <dsp:spPr>
        <a:xfrm>
          <a:off x="6918" y="2445069"/>
          <a:ext cx="1755473" cy="7309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/>
            <a:t>生产方式</a:t>
          </a:r>
        </a:p>
      </dsp:txBody>
      <dsp:txXfrm>
        <a:off x="28326" y="2466477"/>
        <a:ext cx="1712657" cy="688118"/>
      </dsp:txXfrm>
    </dsp:sp>
    <dsp:sp modelId="{DF7CD0E2-D483-47E2-835E-4296DAF44415}">
      <dsp:nvSpPr>
        <dsp:cNvPr id="0" name=""/>
        <dsp:cNvSpPr/>
      </dsp:nvSpPr>
      <dsp:spPr>
        <a:xfrm rot="16838532">
          <a:off x="758837" y="1591744"/>
          <a:ext cx="2461730" cy="18197"/>
        </a:xfrm>
        <a:custGeom>
          <a:avLst/>
          <a:gdLst/>
          <a:ahLst/>
          <a:cxnLst/>
          <a:rect l="0" t="0" r="0" b="0"/>
          <a:pathLst>
            <a:path>
              <a:moveTo>
                <a:pt x="0" y="9098"/>
              </a:moveTo>
              <a:lnTo>
                <a:pt x="2461730" y="909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b="0" kern="1200"/>
        </a:p>
      </dsp:txBody>
      <dsp:txXfrm>
        <a:off x="1928159" y="1539299"/>
        <a:ext cx="123086" cy="123086"/>
      </dsp:txXfrm>
    </dsp:sp>
    <dsp:sp modelId="{4683152F-07BB-48FE-B8C6-18F042EE79B7}">
      <dsp:nvSpPr>
        <dsp:cNvPr id="0" name=""/>
        <dsp:cNvSpPr/>
      </dsp:nvSpPr>
      <dsp:spPr>
        <a:xfrm>
          <a:off x="2217013" y="107010"/>
          <a:ext cx="1573591" cy="56827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/>
            <a:t>纱线纺织品</a:t>
          </a:r>
        </a:p>
      </dsp:txBody>
      <dsp:txXfrm>
        <a:off x="2233657" y="123654"/>
        <a:ext cx="1540303" cy="534988"/>
      </dsp:txXfrm>
    </dsp:sp>
    <dsp:sp modelId="{6C5AE1E0-CC1E-4DBF-A97B-4F785994B953}">
      <dsp:nvSpPr>
        <dsp:cNvPr id="0" name=""/>
        <dsp:cNvSpPr/>
      </dsp:nvSpPr>
      <dsp:spPr>
        <a:xfrm>
          <a:off x="3790604" y="382050"/>
          <a:ext cx="454621" cy="18197"/>
        </a:xfrm>
        <a:custGeom>
          <a:avLst/>
          <a:gdLst/>
          <a:ahLst/>
          <a:cxnLst/>
          <a:rect l="0" t="0" r="0" b="0"/>
          <a:pathLst>
            <a:path>
              <a:moveTo>
                <a:pt x="0" y="9098"/>
              </a:moveTo>
              <a:lnTo>
                <a:pt x="454621" y="909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b="0" kern="1200"/>
        </a:p>
      </dsp:txBody>
      <dsp:txXfrm>
        <a:off x="4006549" y="379783"/>
        <a:ext cx="22731" cy="22731"/>
      </dsp:txXfrm>
    </dsp:sp>
    <dsp:sp modelId="{AA80C980-3C0C-4201-90DB-EE7E80D70F54}">
      <dsp:nvSpPr>
        <dsp:cNvPr id="0" name=""/>
        <dsp:cNvSpPr/>
      </dsp:nvSpPr>
      <dsp:spPr>
        <a:xfrm>
          <a:off x="4245225" y="107010"/>
          <a:ext cx="3420864" cy="56827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/>
            <a:t>单纱、股线</a:t>
          </a:r>
        </a:p>
      </dsp:txBody>
      <dsp:txXfrm>
        <a:off x="4261869" y="123654"/>
        <a:ext cx="3387576" cy="534988"/>
      </dsp:txXfrm>
    </dsp:sp>
    <dsp:sp modelId="{A2036B0F-3756-4F28-9C4D-8F49F6E9EA82}">
      <dsp:nvSpPr>
        <dsp:cNvPr id="0" name=""/>
        <dsp:cNvSpPr/>
      </dsp:nvSpPr>
      <dsp:spPr>
        <a:xfrm rot="17066233">
          <a:off x="1077976" y="1918503"/>
          <a:ext cx="1823452" cy="18197"/>
        </a:xfrm>
        <a:custGeom>
          <a:avLst/>
          <a:gdLst/>
          <a:ahLst/>
          <a:cxnLst/>
          <a:rect l="0" t="0" r="0" b="0"/>
          <a:pathLst>
            <a:path>
              <a:moveTo>
                <a:pt x="0" y="9098"/>
              </a:moveTo>
              <a:lnTo>
                <a:pt x="1823452" y="909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b="0" kern="1200"/>
        </a:p>
      </dsp:txBody>
      <dsp:txXfrm>
        <a:off x="1944116" y="1882015"/>
        <a:ext cx="91172" cy="91172"/>
      </dsp:txXfrm>
    </dsp:sp>
    <dsp:sp modelId="{E60D5564-2C93-443F-AAFA-479FE22FEFE8}">
      <dsp:nvSpPr>
        <dsp:cNvPr id="0" name=""/>
        <dsp:cNvSpPr/>
      </dsp:nvSpPr>
      <dsp:spPr>
        <a:xfrm>
          <a:off x="2217013" y="760528"/>
          <a:ext cx="1573591" cy="56827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/>
            <a:t>绳类纺织品</a:t>
          </a:r>
        </a:p>
      </dsp:txBody>
      <dsp:txXfrm>
        <a:off x="2233657" y="777172"/>
        <a:ext cx="1540303" cy="534988"/>
      </dsp:txXfrm>
    </dsp:sp>
    <dsp:sp modelId="{204372F6-629F-4527-B721-D3A830E11C93}">
      <dsp:nvSpPr>
        <dsp:cNvPr id="0" name=""/>
        <dsp:cNvSpPr/>
      </dsp:nvSpPr>
      <dsp:spPr>
        <a:xfrm rot="4168">
          <a:off x="3790604" y="1035843"/>
          <a:ext cx="454621" cy="18197"/>
        </a:xfrm>
        <a:custGeom>
          <a:avLst/>
          <a:gdLst/>
          <a:ahLst/>
          <a:cxnLst/>
          <a:rect l="0" t="0" r="0" b="0"/>
          <a:pathLst>
            <a:path>
              <a:moveTo>
                <a:pt x="0" y="9098"/>
              </a:moveTo>
              <a:lnTo>
                <a:pt x="454621" y="909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b="0" kern="1200"/>
        </a:p>
      </dsp:txBody>
      <dsp:txXfrm>
        <a:off x="4006549" y="1033576"/>
        <a:ext cx="22731" cy="22731"/>
      </dsp:txXfrm>
    </dsp:sp>
    <dsp:sp modelId="{C4CF3BE2-F952-4A7C-841C-F1555D7CF2F9}">
      <dsp:nvSpPr>
        <dsp:cNvPr id="0" name=""/>
        <dsp:cNvSpPr/>
      </dsp:nvSpPr>
      <dsp:spPr>
        <a:xfrm>
          <a:off x="4245225" y="761079"/>
          <a:ext cx="3420864" cy="56827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/>
            <a:t>多股、索、缆</a:t>
          </a:r>
        </a:p>
      </dsp:txBody>
      <dsp:txXfrm>
        <a:off x="4261869" y="777723"/>
        <a:ext cx="3387576" cy="534988"/>
      </dsp:txXfrm>
    </dsp:sp>
    <dsp:sp modelId="{C032DCE9-A951-41B1-B2E9-78C8CD91F559}">
      <dsp:nvSpPr>
        <dsp:cNvPr id="0" name=""/>
        <dsp:cNvSpPr/>
      </dsp:nvSpPr>
      <dsp:spPr>
        <a:xfrm rot="17533797">
          <a:off x="1388867" y="2245261"/>
          <a:ext cx="1201669" cy="18197"/>
        </a:xfrm>
        <a:custGeom>
          <a:avLst/>
          <a:gdLst/>
          <a:ahLst/>
          <a:cxnLst/>
          <a:rect l="0" t="0" r="0" b="0"/>
          <a:pathLst>
            <a:path>
              <a:moveTo>
                <a:pt x="0" y="9098"/>
              </a:moveTo>
              <a:lnTo>
                <a:pt x="1201669" y="909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b="0" kern="1200"/>
        </a:p>
      </dsp:txBody>
      <dsp:txXfrm>
        <a:off x="1959660" y="2224318"/>
        <a:ext cx="60083" cy="60083"/>
      </dsp:txXfrm>
    </dsp:sp>
    <dsp:sp modelId="{913055CE-0C5A-444F-B979-2FE1E1A5EC72}">
      <dsp:nvSpPr>
        <dsp:cNvPr id="0" name=""/>
        <dsp:cNvSpPr/>
      </dsp:nvSpPr>
      <dsp:spPr>
        <a:xfrm>
          <a:off x="2217013" y="1414046"/>
          <a:ext cx="1573591" cy="56827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/>
            <a:t>带类纺织品</a:t>
          </a:r>
        </a:p>
      </dsp:txBody>
      <dsp:txXfrm>
        <a:off x="2233657" y="1430690"/>
        <a:ext cx="1540303" cy="534988"/>
      </dsp:txXfrm>
    </dsp:sp>
    <dsp:sp modelId="{2348F441-2E15-4A50-A147-D6507D419E84}">
      <dsp:nvSpPr>
        <dsp:cNvPr id="0" name=""/>
        <dsp:cNvSpPr/>
      </dsp:nvSpPr>
      <dsp:spPr>
        <a:xfrm>
          <a:off x="3790604" y="1689085"/>
          <a:ext cx="454621" cy="18197"/>
        </a:xfrm>
        <a:custGeom>
          <a:avLst/>
          <a:gdLst/>
          <a:ahLst/>
          <a:cxnLst/>
          <a:rect l="0" t="0" r="0" b="0"/>
          <a:pathLst>
            <a:path>
              <a:moveTo>
                <a:pt x="0" y="9098"/>
              </a:moveTo>
              <a:lnTo>
                <a:pt x="454621" y="909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b="0" kern="1200"/>
        </a:p>
      </dsp:txBody>
      <dsp:txXfrm>
        <a:off x="4006549" y="1686818"/>
        <a:ext cx="22731" cy="22731"/>
      </dsp:txXfrm>
    </dsp:sp>
    <dsp:sp modelId="{F4B6C5C7-91B9-4B21-8E46-1211A3958AA7}">
      <dsp:nvSpPr>
        <dsp:cNvPr id="0" name=""/>
        <dsp:cNvSpPr/>
      </dsp:nvSpPr>
      <dsp:spPr>
        <a:xfrm>
          <a:off x="4245225" y="1414046"/>
          <a:ext cx="3420864" cy="56827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b="0" kern="1200" dirty="0" err="1"/>
            <a:t>0.3~30cm</a:t>
          </a:r>
          <a:r>
            <a:rPr lang="zh-CN" altLang="en-US" sz="2000" b="0" kern="1200" dirty="0"/>
            <a:t>狭长条状、管状物</a:t>
          </a:r>
        </a:p>
      </dsp:txBody>
      <dsp:txXfrm>
        <a:off x="4261869" y="1430690"/>
        <a:ext cx="3387576" cy="534988"/>
      </dsp:txXfrm>
    </dsp:sp>
    <dsp:sp modelId="{B25899D9-8601-4B6C-BD8E-AB615B4FBEA3}">
      <dsp:nvSpPr>
        <dsp:cNvPr id="0" name=""/>
        <dsp:cNvSpPr/>
      </dsp:nvSpPr>
      <dsp:spPr>
        <a:xfrm rot="19118928">
          <a:off x="1686893" y="2601380"/>
          <a:ext cx="605617" cy="18197"/>
        </a:xfrm>
        <a:custGeom>
          <a:avLst/>
          <a:gdLst/>
          <a:ahLst/>
          <a:cxnLst/>
          <a:rect l="0" t="0" r="0" b="0"/>
          <a:pathLst>
            <a:path>
              <a:moveTo>
                <a:pt x="0" y="9098"/>
              </a:moveTo>
              <a:lnTo>
                <a:pt x="605617" y="909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b="0" kern="1200"/>
        </a:p>
      </dsp:txBody>
      <dsp:txXfrm>
        <a:off x="1974562" y="2595339"/>
        <a:ext cx="30280" cy="30280"/>
      </dsp:txXfrm>
    </dsp:sp>
    <dsp:sp modelId="{A2A3706B-F2E3-4E9B-9C0F-BFE59DDE0ABA}">
      <dsp:nvSpPr>
        <dsp:cNvPr id="0" name=""/>
        <dsp:cNvSpPr/>
      </dsp:nvSpPr>
      <dsp:spPr>
        <a:xfrm>
          <a:off x="2217013" y="2126283"/>
          <a:ext cx="1573591" cy="56827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/>
            <a:t>机织物</a:t>
          </a:r>
        </a:p>
      </dsp:txBody>
      <dsp:txXfrm>
        <a:off x="2233657" y="2142927"/>
        <a:ext cx="1540303" cy="534988"/>
      </dsp:txXfrm>
    </dsp:sp>
    <dsp:sp modelId="{EF909E49-4727-40CE-805A-C9161A0DC199}">
      <dsp:nvSpPr>
        <dsp:cNvPr id="0" name=""/>
        <dsp:cNvSpPr/>
      </dsp:nvSpPr>
      <dsp:spPr>
        <a:xfrm>
          <a:off x="3790604" y="2401323"/>
          <a:ext cx="454621" cy="18197"/>
        </a:xfrm>
        <a:custGeom>
          <a:avLst/>
          <a:gdLst/>
          <a:ahLst/>
          <a:cxnLst/>
          <a:rect l="0" t="0" r="0" b="0"/>
          <a:pathLst>
            <a:path>
              <a:moveTo>
                <a:pt x="0" y="9098"/>
              </a:moveTo>
              <a:lnTo>
                <a:pt x="454621" y="909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b="0" kern="1200"/>
        </a:p>
      </dsp:txBody>
      <dsp:txXfrm>
        <a:off x="4006549" y="2399056"/>
        <a:ext cx="22731" cy="22731"/>
      </dsp:txXfrm>
    </dsp:sp>
    <dsp:sp modelId="{DD0BCBDA-F262-4978-A482-999CE15262AD}">
      <dsp:nvSpPr>
        <dsp:cNvPr id="0" name=""/>
        <dsp:cNvSpPr/>
      </dsp:nvSpPr>
      <dsp:spPr>
        <a:xfrm>
          <a:off x="4245225" y="2067564"/>
          <a:ext cx="3420864" cy="68571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/>
            <a:t>互相垂直的经、纬纱线，按一定交织规律织制而成。</a:t>
          </a:r>
        </a:p>
      </dsp:txBody>
      <dsp:txXfrm>
        <a:off x="4265309" y="2087648"/>
        <a:ext cx="3380696" cy="645548"/>
      </dsp:txXfrm>
    </dsp:sp>
    <dsp:sp modelId="{BCC7DE16-B4C7-48E1-AC0F-8501D78F7C72}">
      <dsp:nvSpPr>
        <dsp:cNvPr id="0" name=""/>
        <dsp:cNvSpPr/>
      </dsp:nvSpPr>
      <dsp:spPr>
        <a:xfrm rot="2417702">
          <a:off x="1691678" y="2994177"/>
          <a:ext cx="596048" cy="18197"/>
        </a:xfrm>
        <a:custGeom>
          <a:avLst/>
          <a:gdLst/>
          <a:ahLst/>
          <a:cxnLst/>
          <a:rect l="0" t="0" r="0" b="0"/>
          <a:pathLst>
            <a:path>
              <a:moveTo>
                <a:pt x="0" y="9098"/>
              </a:moveTo>
              <a:lnTo>
                <a:pt x="596048" y="909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b="0" kern="1200"/>
        </a:p>
      </dsp:txBody>
      <dsp:txXfrm>
        <a:off x="1974801" y="2988375"/>
        <a:ext cx="29802" cy="29802"/>
      </dsp:txXfrm>
    </dsp:sp>
    <dsp:sp modelId="{0C34BC20-C3CF-4133-8224-865B5C289E74}">
      <dsp:nvSpPr>
        <dsp:cNvPr id="0" name=""/>
        <dsp:cNvSpPr/>
      </dsp:nvSpPr>
      <dsp:spPr>
        <a:xfrm>
          <a:off x="2217013" y="2911877"/>
          <a:ext cx="1573591" cy="56827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/>
            <a:t>针织物</a:t>
          </a:r>
        </a:p>
      </dsp:txBody>
      <dsp:txXfrm>
        <a:off x="2233657" y="2928521"/>
        <a:ext cx="1540303" cy="534988"/>
      </dsp:txXfrm>
    </dsp:sp>
    <dsp:sp modelId="{98239E13-AEC2-4887-86FE-AE171E09310C}">
      <dsp:nvSpPr>
        <dsp:cNvPr id="0" name=""/>
        <dsp:cNvSpPr/>
      </dsp:nvSpPr>
      <dsp:spPr>
        <a:xfrm>
          <a:off x="3790604" y="3186917"/>
          <a:ext cx="454621" cy="18197"/>
        </a:xfrm>
        <a:custGeom>
          <a:avLst/>
          <a:gdLst/>
          <a:ahLst/>
          <a:cxnLst/>
          <a:rect l="0" t="0" r="0" b="0"/>
          <a:pathLst>
            <a:path>
              <a:moveTo>
                <a:pt x="0" y="9098"/>
              </a:moveTo>
              <a:lnTo>
                <a:pt x="454621" y="909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b="0" kern="1200"/>
        </a:p>
      </dsp:txBody>
      <dsp:txXfrm>
        <a:off x="4006549" y="3184650"/>
        <a:ext cx="22731" cy="22731"/>
      </dsp:txXfrm>
    </dsp:sp>
    <dsp:sp modelId="{73BA82CA-E943-4C48-9CA3-2A54CB8A6E6E}">
      <dsp:nvSpPr>
        <dsp:cNvPr id="0" name=""/>
        <dsp:cNvSpPr/>
      </dsp:nvSpPr>
      <dsp:spPr>
        <a:xfrm>
          <a:off x="4245225" y="2838521"/>
          <a:ext cx="3420864" cy="71498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/>
            <a:t>将纱线弯曲成线圈，并纵串横联而制成的织物。</a:t>
          </a:r>
        </a:p>
      </dsp:txBody>
      <dsp:txXfrm>
        <a:off x="4266166" y="2859462"/>
        <a:ext cx="3378982" cy="673106"/>
      </dsp:txXfrm>
    </dsp:sp>
    <dsp:sp modelId="{32A10A48-0CA6-42AB-B0E2-56D8344A105D}">
      <dsp:nvSpPr>
        <dsp:cNvPr id="0" name=""/>
        <dsp:cNvSpPr/>
      </dsp:nvSpPr>
      <dsp:spPr>
        <a:xfrm rot="4066203">
          <a:off x="1388867" y="3357614"/>
          <a:ext cx="1201669" cy="18197"/>
        </a:xfrm>
        <a:custGeom>
          <a:avLst/>
          <a:gdLst/>
          <a:ahLst/>
          <a:cxnLst/>
          <a:rect l="0" t="0" r="0" b="0"/>
          <a:pathLst>
            <a:path>
              <a:moveTo>
                <a:pt x="0" y="9098"/>
              </a:moveTo>
              <a:lnTo>
                <a:pt x="1201669" y="909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b="0" kern="1200"/>
        </a:p>
      </dsp:txBody>
      <dsp:txXfrm>
        <a:off x="1959660" y="3336671"/>
        <a:ext cx="60083" cy="60083"/>
      </dsp:txXfrm>
    </dsp:sp>
    <dsp:sp modelId="{09BF28AB-27CF-4E06-AD0B-3806F6E38F68}">
      <dsp:nvSpPr>
        <dsp:cNvPr id="0" name=""/>
        <dsp:cNvSpPr/>
      </dsp:nvSpPr>
      <dsp:spPr>
        <a:xfrm>
          <a:off x="2217013" y="3638751"/>
          <a:ext cx="1573591" cy="56827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/>
            <a:t>非织造物</a:t>
          </a:r>
        </a:p>
      </dsp:txBody>
      <dsp:txXfrm>
        <a:off x="2233657" y="3655395"/>
        <a:ext cx="1540303" cy="534988"/>
      </dsp:txXfrm>
    </dsp:sp>
    <dsp:sp modelId="{8B4BF99B-58DD-4D10-8E18-40607AEE1A1C}">
      <dsp:nvSpPr>
        <dsp:cNvPr id="0" name=""/>
        <dsp:cNvSpPr/>
      </dsp:nvSpPr>
      <dsp:spPr>
        <a:xfrm rot="4168">
          <a:off x="3790604" y="3914066"/>
          <a:ext cx="454621" cy="18197"/>
        </a:xfrm>
        <a:custGeom>
          <a:avLst/>
          <a:gdLst/>
          <a:ahLst/>
          <a:cxnLst/>
          <a:rect l="0" t="0" r="0" b="0"/>
          <a:pathLst>
            <a:path>
              <a:moveTo>
                <a:pt x="0" y="9098"/>
              </a:moveTo>
              <a:lnTo>
                <a:pt x="454621" y="909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b="0" kern="1200"/>
        </a:p>
      </dsp:txBody>
      <dsp:txXfrm>
        <a:off x="4006549" y="3911799"/>
        <a:ext cx="22731" cy="22731"/>
      </dsp:txXfrm>
    </dsp:sp>
    <dsp:sp modelId="{BFEE6806-0FE5-4FC2-B93E-FB29FB3C3228}">
      <dsp:nvSpPr>
        <dsp:cNvPr id="0" name=""/>
        <dsp:cNvSpPr/>
      </dsp:nvSpPr>
      <dsp:spPr>
        <a:xfrm>
          <a:off x="4245225" y="3639302"/>
          <a:ext cx="3420864" cy="56827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/>
            <a:t>定向排列或随机排列的纤维网</a:t>
          </a:r>
        </a:p>
      </dsp:txBody>
      <dsp:txXfrm>
        <a:off x="4261869" y="3655946"/>
        <a:ext cx="3387576" cy="534988"/>
      </dsp:txXfrm>
    </dsp:sp>
    <dsp:sp modelId="{517C5AB4-5C3E-4337-9A68-329DA4B16A20}">
      <dsp:nvSpPr>
        <dsp:cNvPr id="0" name=""/>
        <dsp:cNvSpPr/>
      </dsp:nvSpPr>
      <dsp:spPr>
        <a:xfrm rot="4533767">
          <a:off x="1077976" y="3684373"/>
          <a:ext cx="1823452" cy="18197"/>
        </a:xfrm>
        <a:custGeom>
          <a:avLst/>
          <a:gdLst/>
          <a:ahLst/>
          <a:cxnLst/>
          <a:rect l="0" t="0" r="0" b="0"/>
          <a:pathLst>
            <a:path>
              <a:moveTo>
                <a:pt x="0" y="9098"/>
              </a:moveTo>
              <a:lnTo>
                <a:pt x="1823452" y="909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b="0" kern="1200"/>
        </a:p>
      </dsp:txBody>
      <dsp:txXfrm>
        <a:off x="1944116" y="3647885"/>
        <a:ext cx="91172" cy="91172"/>
      </dsp:txXfrm>
    </dsp:sp>
    <dsp:sp modelId="{32795D28-DD08-43AF-AD9D-112AA70B9FCB}">
      <dsp:nvSpPr>
        <dsp:cNvPr id="0" name=""/>
        <dsp:cNvSpPr/>
      </dsp:nvSpPr>
      <dsp:spPr>
        <a:xfrm>
          <a:off x="2217013" y="4292269"/>
          <a:ext cx="1573591" cy="56827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/>
            <a:t>编织物</a:t>
          </a:r>
        </a:p>
      </dsp:txBody>
      <dsp:txXfrm>
        <a:off x="2233657" y="4308913"/>
        <a:ext cx="1540303" cy="534988"/>
      </dsp:txXfrm>
    </dsp:sp>
    <dsp:sp modelId="{ED3DA62C-A532-45EA-A22C-5182AEBD3DB7}">
      <dsp:nvSpPr>
        <dsp:cNvPr id="0" name=""/>
        <dsp:cNvSpPr/>
      </dsp:nvSpPr>
      <dsp:spPr>
        <a:xfrm rot="4168">
          <a:off x="3790604" y="4567584"/>
          <a:ext cx="454621" cy="18197"/>
        </a:xfrm>
        <a:custGeom>
          <a:avLst/>
          <a:gdLst/>
          <a:ahLst/>
          <a:cxnLst/>
          <a:rect l="0" t="0" r="0" b="0"/>
          <a:pathLst>
            <a:path>
              <a:moveTo>
                <a:pt x="0" y="9098"/>
              </a:moveTo>
              <a:lnTo>
                <a:pt x="454621" y="909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b="0" kern="1200"/>
        </a:p>
      </dsp:txBody>
      <dsp:txXfrm>
        <a:off x="4006549" y="4565317"/>
        <a:ext cx="22731" cy="22731"/>
      </dsp:txXfrm>
    </dsp:sp>
    <dsp:sp modelId="{CE0E0EB1-6186-436B-9001-80B8D7ADF2FE}">
      <dsp:nvSpPr>
        <dsp:cNvPr id="0" name=""/>
        <dsp:cNvSpPr/>
      </dsp:nvSpPr>
      <dsp:spPr>
        <a:xfrm>
          <a:off x="4245225" y="4292820"/>
          <a:ext cx="3420864" cy="56827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/>
            <a:t>由纱线编结而成</a:t>
          </a:r>
        </a:p>
      </dsp:txBody>
      <dsp:txXfrm>
        <a:off x="4261869" y="4309464"/>
        <a:ext cx="3387576" cy="534988"/>
      </dsp:txXfrm>
    </dsp:sp>
    <dsp:sp modelId="{59E3F477-F1A2-4BA8-923C-5B0C92BD9C03}">
      <dsp:nvSpPr>
        <dsp:cNvPr id="0" name=""/>
        <dsp:cNvSpPr/>
      </dsp:nvSpPr>
      <dsp:spPr>
        <a:xfrm rot="4761468">
          <a:off x="758837" y="4011132"/>
          <a:ext cx="2461730" cy="18197"/>
        </a:xfrm>
        <a:custGeom>
          <a:avLst/>
          <a:gdLst/>
          <a:ahLst/>
          <a:cxnLst/>
          <a:rect l="0" t="0" r="0" b="0"/>
          <a:pathLst>
            <a:path>
              <a:moveTo>
                <a:pt x="0" y="9098"/>
              </a:moveTo>
              <a:lnTo>
                <a:pt x="2461730" y="909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b="0" kern="1200"/>
        </a:p>
      </dsp:txBody>
      <dsp:txXfrm>
        <a:off x="1928159" y="3958687"/>
        <a:ext cx="123086" cy="123086"/>
      </dsp:txXfrm>
    </dsp:sp>
    <dsp:sp modelId="{14462361-AEAD-404B-AC5D-36177848D0A6}">
      <dsp:nvSpPr>
        <dsp:cNvPr id="0" name=""/>
        <dsp:cNvSpPr/>
      </dsp:nvSpPr>
      <dsp:spPr>
        <a:xfrm>
          <a:off x="2217013" y="4945787"/>
          <a:ext cx="1573591" cy="56827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/>
            <a:t>特种织物</a:t>
          </a:r>
        </a:p>
      </dsp:txBody>
      <dsp:txXfrm>
        <a:off x="2233657" y="4962431"/>
        <a:ext cx="1540303" cy="534988"/>
      </dsp:txXfrm>
    </dsp:sp>
    <dsp:sp modelId="{4EC3B423-739A-49A7-AAC0-05F4B4E5AFF2}">
      <dsp:nvSpPr>
        <dsp:cNvPr id="0" name=""/>
        <dsp:cNvSpPr/>
      </dsp:nvSpPr>
      <dsp:spPr>
        <a:xfrm rot="4168">
          <a:off x="3790604" y="5221102"/>
          <a:ext cx="454621" cy="18197"/>
        </a:xfrm>
        <a:custGeom>
          <a:avLst/>
          <a:gdLst/>
          <a:ahLst/>
          <a:cxnLst/>
          <a:rect l="0" t="0" r="0" b="0"/>
          <a:pathLst>
            <a:path>
              <a:moveTo>
                <a:pt x="0" y="9098"/>
              </a:moveTo>
              <a:lnTo>
                <a:pt x="454621" y="909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b="0" kern="1200"/>
        </a:p>
      </dsp:txBody>
      <dsp:txXfrm>
        <a:off x="4006549" y="5218835"/>
        <a:ext cx="22731" cy="22731"/>
      </dsp:txXfrm>
    </dsp:sp>
    <dsp:sp modelId="{846AAB76-5E90-46E7-B251-A0E7E7ECF2B0}">
      <dsp:nvSpPr>
        <dsp:cNvPr id="0" name=""/>
        <dsp:cNvSpPr/>
      </dsp:nvSpPr>
      <dsp:spPr>
        <a:xfrm>
          <a:off x="4245225" y="4946338"/>
          <a:ext cx="3420864" cy="56827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/>
            <a:t>各种三维织物</a:t>
          </a:r>
        </a:p>
      </dsp:txBody>
      <dsp:txXfrm>
        <a:off x="4261869" y="4962982"/>
        <a:ext cx="3387576" cy="5349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F65EE5-5308-4450-B950-3E2A0F7137C0}">
      <dsp:nvSpPr>
        <dsp:cNvPr id="0" name=""/>
        <dsp:cNvSpPr/>
      </dsp:nvSpPr>
      <dsp:spPr>
        <a:xfrm>
          <a:off x="5203" y="1459363"/>
          <a:ext cx="1421737" cy="7108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原料组成</a:t>
          </a:r>
        </a:p>
      </dsp:txBody>
      <dsp:txXfrm>
        <a:off x="26024" y="1480184"/>
        <a:ext cx="1380095" cy="669226"/>
      </dsp:txXfrm>
    </dsp:sp>
    <dsp:sp modelId="{42DE1D88-9EA5-4572-9E69-86A2878B7C69}">
      <dsp:nvSpPr>
        <dsp:cNvPr id="0" name=""/>
        <dsp:cNvSpPr/>
      </dsp:nvSpPr>
      <dsp:spPr>
        <a:xfrm rot="18289469">
          <a:off x="1213363" y="1388421"/>
          <a:ext cx="995851" cy="35253"/>
        </a:xfrm>
        <a:custGeom>
          <a:avLst/>
          <a:gdLst/>
          <a:ahLst/>
          <a:cxnLst/>
          <a:rect l="0" t="0" r="0" b="0"/>
          <a:pathLst>
            <a:path>
              <a:moveTo>
                <a:pt x="0" y="17626"/>
              </a:moveTo>
              <a:lnTo>
                <a:pt x="995851" y="176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/>
        </a:p>
      </dsp:txBody>
      <dsp:txXfrm>
        <a:off x="1686392" y="1381152"/>
        <a:ext cx="49792" cy="49792"/>
      </dsp:txXfrm>
    </dsp:sp>
    <dsp:sp modelId="{A4C46100-9423-47A6-BC81-FCCB16B68C65}">
      <dsp:nvSpPr>
        <dsp:cNvPr id="0" name=""/>
        <dsp:cNvSpPr/>
      </dsp:nvSpPr>
      <dsp:spPr>
        <a:xfrm>
          <a:off x="1995636" y="641864"/>
          <a:ext cx="1421737" cy="7108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纯纺织物</a:t>
          </a:r>
        </a:p>
      </dsp:txBody>
      <dsp:txXfrm>
        <a:off x="2016457" y="662685"/>
        <a:ext cx="1380095" cy="669226"/>
      </dsp:txXfrm>
    </dsp:sp>
    <dsp:sp modelId="{29BBD4A8-FA56-47C2-BCDE-050487B270AE}">
      <dsp:nvSpPr>
        <dsp:cNvPr id="0" name=""/>
        <dsp:cNvSpPr/>
      </dsp:nvSpPr>
      <dsp:spPr>
        <a:xfrm>
          <a:off x="3417374" y="979671"/>
          <a:ext cx="568695" cy="35253"/>
        </a:xfrm>
        <a:custGeom>
          <a:avLst/>
          <a:gdLst/>
          <a:ahLst/>
          <a:cxnLst/>
          <a:rect l="0" t="0" r="0" b="0"/>
          <a:pathLst>
            <a:path>
              <a:moveTo>
                <a:pt x="0" y="17626"/>
              </a:moveTo>
              <a:lnTo>
                <a:pt x="568695" y="1762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/>
        </a:p>
      </dsp:txBody>
      <dsp:txXfrm>
        <a:off x="3687504" y="983081"/>
        <a:ext cx="28434" cy="28434"/>
      </dsp:txXfrm>
    </dsp:sp>
    <dsp:sp modelId="{3B5C9B8D-7EED-4134-82E9-571CE7120F9D}">
      <dsp:nvSpPr>
        <dsp:cNvPr id="0" name=""/>
        <dsp:cNvSpPr/>
      </dsp:nvSpPr>
      <dsp:spPr>
        <a:xfrm>
          <a:off x="3986069" y="641864"/>
          <a:ext cx="2851096" cy="7108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纯棉织物、全毛织物、纯涤纶织物</a:t>
          </a:r>
        </a:p>
      </dsp:txBody>
      <dsp:txXfrm>
        <a:off x="4006890" y="662685"/>
        <a:ext cx="2809454" cy="669226"/>
      </dsp:txXfrm>
    </dsp:sp>
    <dsp:sp modelId="{0D62BA38-8214-48DD-B6ED-1865EB4BA659}">
      <dsp:nvSpPr>
        <dsp:cNvPr id="0" name=""/>
        <dsp:cNvSpPr/>
      </dsp:nvSpPr>
      <dsp:spPr>
        <a:xfrm>
          <a:off x="1426941" y="1797171"/>
          <a:ext cx="568695" cy="35253"/>
        </a:xfrm>
        <a:custGeom>
          <a:avLst/>
          <a:gdLst/>
          <a:ahLst/>
          <a:cxnLst/>
          <a:rect l="0" t="0" r="0" b="0"/>
          <a:pathLst>
            <a:path>
              <a:moveTo>
                <a:pt x="0" y="17626"/>
              </a:moveTo>
              <a:lnTo>
                <a:pt x="568695" y="176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/>
        </a:p>
      </dsp:txBody>
      <dsp:txXfrm>
        <a:off x="1697071" y="1800580"/>
        <a:ext cx="28434" cy="28434"/>
      </dsp:txXfrm>
    </dsp:sp>
    <dsp:sp modelId="{6FF55203-C9C4-4C47-9D7B-D1A2FBF0713A}">
      <dsp:nvSpPr>
        <dsp:cNvPr id="0" name=""/>
        <dsp:cNvSpPr/>
      </dsp:nvSpPr>
      <dsp:spPr>
        <a:xfrm>
          <a:off x="1995636" y="1459363"/>
          <a:ext cx="1421737" cy="7108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混纺织物</a:t>
          </a:r>
        </a:p>
      </dsp:txBody>
      <dsp:txXfrm>
        <a:off x="2016457" y="1480184"/>
        <a:ext cx="1380095" cy="669226"/>
      </dsp:txXfrm>
    </dsp:sp>
    <dsp:sp modelId="{CB6231B1-9DDD-4901-B39A-2EA0B93CD25F}">
      <dsp:nvSpPr>
        <dsp:cNvPr id="0" name=""/>
        <dsp:cNvSpPr/>
      </dsp:nvSpPr>
      <dsp:spPr>
        <a:xfrm>
          <a:off x="3417374" y="1797171"/>
          <a:ext cx="568695" cy="35253"/>
        </a:xfrm>
        <a:custGeom>
          <a:avLst/>
          <a:gdLst/>
          <a:ahLst/>
          <a:cxnLst/>
          <a:rect l="0" t="0" r="0" b="0"/>
          <a:pathLst>
            <a:path>
              <a:moveTo>
                <a:pt x="0" y="17626"/>
              </a:moveTo>
              <a:lnTo>
                <a:pt x="568695" y="1762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/>
        </a:p>
      </dsp:txBody>
      <dsp:txXfrm>
        <a:off x="3687504" y="1800580"/>
        <a:ext cx="28434" cy="28434"/>
      </dsp:txXfrm>
    </dsp:sp>
    <dsp:sp modelId="{C7FAA8BD-84D1-4BEE-812D-78361D1666FA}">
      <dsp:nvSpPr>
        <dsp:cNvPr id="0" name=""/>
        <dsp:cNvSpPr/>
      </dsp:nvSpPr>
      <dsp:spPr>
        <a:xfrm>
          <a:off x="3986069" y="1459363"/>
          <a:ext cx="2844001" cy="7108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2000" kern="1200" dirty="0">
              <a:latin typeface="+mn-ea"/>
              <a:ea typeface="+mn-ea"/>
            </a:rPr>
            <a:t>涤</a:t>
          </a:r>
          <a:r>
            <a:rPr lang="en-US" altLang="zh-CN" sz="2000" kern="1200" dirty="0">
              <a:latin typeface="+mn-ea"/>
              <a:ea typeface="+mn-ea"/>
            </a:rPr>
            <a:t>/</a:t>
          </a:r>
          <a:r>
            <a:rPr lang="zh-CN" altLang="en-US" sz="2000" kern="1200" dirty="0">
              <a:latin typeface="+mn-ea"/>
              <a:ea typeface="+mn-ea"/>
            </a:rPr>
            <a:t>棉织物、毛</a:t>
          </a:r>
          <a:r>
            <a:rPr lang="en-US" altLang="zh-CN" sz="2000" kern="1200" dirty="0">
              <a:latin typeface="+mn-ea"/>
              <a:ea typeface="+mn-ea"/>
            </a:rPr>
            <a:t>/</a:t>
          </a:r>
          <a:r>
            <a:rPr lang="zh-CN" altLang="en-US" sz="2000" kern="1200" dirty="0">
              <a:latin typeface="+mn-ea"/>
              <a:ea typeface="+mn-ea"/>
            </a:rPr>
            <a:t>涤、</a:t>
          </a:r>
          <a:endParaRPr lang="en-US" altLang="zh-CN" sz="2000" kern="1200" dirty="0">
            <a:latin typeface="+mn-ea"/>
            <a:ea typeface="+mn-ea"/>
          </a:endParaRP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2000" kern="1200" dirty="0">
              <a:latin typeface="+mn-ea"/>
              <a:ea typeface="+mn-ea"/>
            </a:rPr>
            <a:t>棉</a:t>
          </a:r>
          <a:r>
            <a:rPr lang="en-US" altLang="zh-CN" sz="2000" kern="1200" dirty="0">
              <a:latin typeface="+mn-ea"/>
              <a:ea typeface="+mn-ea"/>
            </a:rPr>
            <a:t>/</a:t>
          </a:r>
          <a:r>
            <a:rPr lang="zh-CN" altLang="en-US" sz="2000" kern="1200" dirty="0">
              <a:latin typeface="+mn-ea"/>
              <a:ea typeface="+mn-ea"/>
            </a:rPr>
            <a:t>麻</a:t>
          </a:r>
        </a:p>
      </dsp:txBody>
      <dsp:txXfrm>
        <a:off x="4006890" y="1480184"/>
        <a:ext cx="2802359" cy="669226"/>
      </dsp:txXfrm>
    </dsp:sp>
    <dsp:sp modelId="{4B22D644-899F-47BF-8F72-0616FD7E86AA}">
      <dsp:nvSpPr>
        <dsp:cNvPr id="0" name=""/>
        <dsp:cNvSpPr/>
      </dsp:nvSpPr>
      <dsp:spPr>
        <a:xfrm rot="3310531">
          <a:off x="1213363" y="2205920"/>
          <a:ext cx="995851" cy="35253"/>
        </a:xfrm>
        <a:custGeom>
          <a:avLst/>
          <a:gdLst/>
          <a:ahLst/>
          <a:cxnLst/>
          <a:rect l="0" t="0" r="0" b="0"/>
          <a:pathLst>
            <a:path>
              <a:moveTo>
                <a:pt x="0" y="17626"/>
              </a:moveTo>
              <a:lnTo>
                <a:pt x="995851" y="176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/>
        </a:p>
      </dsp:txBody>
      <dsp:txXfrm>
        <a:off x="1686392" y="2198651"/>
        <a:ext cx="49792" cy="49792"/>
      </dsp:txXfrm>
    </dsp:sp>
    <dsp:sp modelId="{2A617E2B-8CAD-4203-9333-77E6E944538B}">
      <dsp:nvSpPr>
        <dsp:cNvPr id="0" name=""/>
        <dsp:cNvSpPr/>
      </dsp:nvSpPr>
      <dsp:spPr>
        <a:xfrm>
          <a:off x="1995636" y="2276862"/>
          <a:ext cx="1421737" cy="7108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交织织物</a:t>
          </a:r>
        </a:p>
      </dsp:txBody>
      <dsp:txXfrm>
        <a:off x="2016457" y="2297683"/>
        <a:ext cx="1380095" cy="669226"/>
      </dsp:txXfrm>
    </dsp:sp>
    <dsp:sp modelId="{04DE1FD4-78F7-4AEC-A79F-7506DD95F0F5}">
      <dsp:nvSpPr>
        <dsp:cNvPr id="0" name=""/>
        <dsp:cNvSpPr/>
      </dsp:nvSpPr>
      <dsp:spPr>
        <a:xfrm>
          <a:off x="3417374" y="2614670"/>
          <a:ext cx="568695" cy="35253"/>
        </a:xfrm>
        <a:custGeom>
          <a:avLst/>
          <a:gdLst/>
          <a:ahLst/>
          <a:cxnLst/>
          <a:rect l="0" t="0" r="0" b="0"/>
          <a:pathLst>
            <a:path>
              <a:moveTo>
                <a:pt x="0" y="17626"/>
              </a:moveTo>
              <a:lnTo>
                <a:pt x="568695" y="1762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/>
        </a:p>
      </dsp:txBody>
      <dsp:txXfrm>
        <a:off x="3687504" y="2618079"/>
        <a:ext cx="28434" cy="28434"/>
      </dsp:txXfrm>
    </dsp:sp>
    <dsp:sp modelId="{933B8D56-2D6F-44E6-8511-7F38BE6D3962}">
      <dsp:nvSpPr>
        <dsp:cNvPr id="0" name=""/>
        <dsp:cNvSpPr/>
      </dsp:nvSpPr>
      <dsp:spPr>
        <a:xfrm>
          <a:off x="3986069" y="2276862"/>
          <a:ext cx="2844001" cy="7108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i="0" kern="1200" dirty="0"/>
            <a:t>涤丝交织绸、粘胶</a:t>
          </a:r>
          <a:r>
            <a:rPr lang="en-US" altLang="zh-CN" sz="2000" b="0" i="0" kern="1200" dirty="0"/>
            <a:t>/</a:t>
          </a:r>
          <a:r>
            <a:rPr lang="zh-CN" altLang="en-US" sz="2000" b="0" i="0" kern="1200" dirty="0"/>
            <a:t>涤纶交织</a:t>
          </a:r>
          <a:endParaRPr lang="zh-CN" altLang="en-US" sz="2000" kern="1200" dirty="0"/>
        </a:p>
      </dsp:txBody>
      <dsp:txXfrm>
        <a:off x="4006890" y="2297683"/>
        <a:ext cx="2802359" cy="6692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8256B5-12D6-48EE-ACE6-D5931A3F5065}">
      <dsp:nvSpPr>
        <dsp:cNvPr id="0" name=""/>
        <dsp:cNvSpPr/>
      </dsp:nvSpPr>
      <dsp:spPr>
        <a:xfrm>
          <a:off x="226" y="1348430"/>
          <a:ext cx="1495064" cy="77693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成纱工艺</a:t>
          </a:r>
        </a:p>
      </dsp:txBody>
      <dsp:txXfrm>
        <a:off x="22982" y="1371186"/>
        <a:ext cx="1449552" cy="731419"/>
      </dsp:txXfrm>
    </dsp:sp>
    <dsp:sp modelId="{4243DE0C-65D3-41DE-B26E-1398FB0CA804}">
      <dsp:nvSpPr>
        <dsp:cNvPr id="0" name=""/>
        <dsp:cNvSpPr/>
      </dsp:nvSpPr>
      <dsp:spPr>
        <a:xfrm rot="18714186">
          <a:off x="1340746" y="1370445"/>
          <a:ext cx="930633" cy="40253"/>
        </a:xfrm>
        <a:custGeom>
          <a:avLst/>
          <a:gdLst/>
          <a:ahLst/>
          <a:cxnLst/>
          <a:rect l="0" t="0" r="0" b="0"/>
          <a:pathLst>
            <a:path>
              <a:moveTo>
                <a:pt x="0" y="20126"/>
              </a:moveTo>
              <a:lnTo>
                <a:pt x="930633" y="201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/>
        </a:p>
      </dsp:txBody>
      <dsp:txXfrm>
        <a:off x="1782797" y="1367306"/>
        <a:ext cx="46531" cy="46531"/>
      </dsp:txXfrm>
    </dsp:sp>
    <dsp:sp modelId="{D289E545-EE7C-41B2-BDCA-CC79D4297683}">
      <dsp:nvSpPr>
        <dsp:cNvPr id="0" name=""/>
        <dsp:cNvSpPr/>
      </dsp:nvSpPr>
      <dsp:spPr>
        <a:xfrm>
          <a:off x="2116836" y="655782"/>
          <a:ext cx="1553862" cy="77693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棉型织物</a:t>
          </a:r>
        </a:p>
      </dsp:txBody>
      <dsp:txXfrm>
        <a:off x="2139592" y="678538"/>
        <a:ext cx="1508350" cy="731419"/>
      </dsp:txXfrm>
    </dsp:sp>
    <dsp:sp modelId="{050E96EC-BF58-4947-9297-478A95BEAAA8}">
      <dsp:nvSpPr>
        <dsp:cNvPr id="0" name=""/>
        <dsp:cNvSpPr/>
      </dsp:nvSpPr>
      <dsp:spPr>
        <a:xfrm rot="19851456">
          <a:off x="3625656" y="850846"/>
          <a:ext cx="711628" cy="40253"/>
        </a:xfrm>
        <a:custGeom>
          <a:avLst/>
          <a:gdLst/>
          <a:ahLst/>
          <a:cxnLst/>
          <a:rect l="0" t="0" r="0" b="0"/>
          <a:pathLst>
            <a:path>
              <a:moveTo>
                <a:pt x="0" y="20126"/>
              </a:moveTo>
              <a:lnTo>
                <a:pt x="711628" y="2012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/>
        </a:p>
      </dsp:txBody>
      <dsp:txXfrm>
        <a:off x="3963680" y="853182"/>
        <a:ext cx="35581" cy="35581"/>
      </dsp:txXfrm>
    </dsp:sp>
    <dsp:sp modelId="{0F8307A8-E94A-4C20-A5E3-FF0152D70479}">
      <dsp:nvSpPr>
        <dsp:cNvPr id="0" name=""/>
        <dsp:cNvSpPr/>
      </dsp:nvSpPr>
      <dsp:spPr>
        <a:xfrm>
          <a:off x="4292243" y="410043"/>
          <a:ext cx="1225189" cy="57530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精梳</a:t>
          </a:r>
        </a:p>
      </dsp:txBody>
      <dsp:txXfrm>
        <a:off x="4309093" y="426893"/>
        <a:ext cx="1191489" cy="541609"/>
      </dsp:txXfrm>
    </dsp:sp>
    <dsp:sp modelId="{7CB4C253-BA4E-4994-A865-2E610C30AEB9}">
      <dsp:nvSpPr>
        <dsp:cNvPr id="0" name=""/>
        <dsp:cNvSpPr/>
      </dsp:nvSpPr>
      <dsp:spPr>
        <a:xfrm rot="1745904">
          <a:off x="3625809" y="1197083"/>
          <a:ext cx="711324" cy="40253"/>
        </a:xfrm>
        <a:custGeom>
          <a:avLst/>
          <a:gdLst/>
          <a:ahLst/>
          <a:cxnLst/>
          <a:rect l="0" t="0" r="0" b="0"/>
          <a:pathLst>
            <a:path>
              <a:moveTo>
                <a:pt x="0" y="20126"/>
              </a:moveTo>
              <a:lnTo>
                <a:pt x="711324" y="2012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/>
        </a:p>
      </dsp:txBody>
      <dsp:txXfrm>
        <a:off x="3963688" y="1199427"/>
        <a:ext cx="35566" cy="35566"/>
      </dsp:txXfrm>
    </dsp:sp>
    <dsp:sp modelId="{1D148657-AAE9-49D0-BC6D-88C403339EDA}">
      <dsp:nvSpPr>
        <dsp:cNvPr id="0" name=""/>
        <dsp:cNvSpPr/>
      </dsp:nvSpPr>
      <dsp:spPr>
        <a:xfrm>
          <a:off x="4292243" y="1101892"/>
          <a:ext cx="1225189" cy="5765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普梳</a:t>
          </a:r>
        </a:p>
      </dsp:txBody>
      <dsp:txXfrm>
        <a:off x="4309130" y="1118779"/>
        <a:ext cx="1191415" cy="542786"/>
      </dsp:txXfrm>
    </dsp:sp>
    <dsp:sp modelId="{7503954B-FEE5-47B7-B53E-8D560D739CF8}">
      <dsp:nvSpPr>
        <dsp:cNvPr id="0" name=""/>
        <dsp:cNvSpPr/>
      </dsp:nvSpPr>
      <dsp:spPr>
        <a:xfrm rot="2885814">
          <a:off x="1340746" y="2063093"/>
          <a:ext cx="930633" cy="40253"/>
        </a:xfrm>
        <a:custGeom>
          <a:avLst/>
          <a:gdLst/>
          <a:ahLst/>
          <a:cxnLst/>
          <a:rect l="0" t="0" r="0" b="0"/>
          <a:pathLst>
            <a:path>
              <a:moveTo>
                <a:pt x="0" y="20126"/>
              </a:moveTo>
              <a:lnTo>
                <a:pt x="930633" y="201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/>
        </a:p>
      </dsp:txBody>
      <dsp:txXfrm>
        <a:off x="1782797" y="2059954"/>
        <a:ext cx="46531" cy="46531"/>
      </dsp:txXfrm>
    </dsp:sp>
    <dsp:sp modelId="{0BE5C734-98C7-4E0E-8607-CCFBD855DD0B}">
      <dsp:nvSpPr>
        <dsp:cNvPr id="0" name=""/>
        <dsp:cNvSpPr/>
      </dsp:nvSpPr>
      <dsp:spPr>
        <a:xfrm>
          <a:off x="2116836" y="2041078"/>
          <a:ext cx="1553862" cy="77693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毛型织物</a:t>
          </a:r>
        </a:p>
      </dsp:txBody>
      <dsp:txXfrm>
        <a:off x="2139592" y="2063834"/>
        <a:ext cx="1508350" cy="731419"/>
      </dsp:txXfrm>
    </dsp:sp>
    <dsp:sp modelId="{2971C23A-911A-4C54-A4A8-03359C01FBA8}">
      <dsp:nvSpPr>
        <dsp:cNvPr id="0" name=""/>
        <dsp:cNvSpPr/>
      </dsp:nvSpPr>
      <dsp:spPr>
        <a:xfrm rot="19852636">
          <a:off x="3625724" y="2236281"/>
          <a:ext cx="711492" cy="40253"/>
        </a:xfrm>
        <a:custGeom>
          <a:avLst/>
          <a:gdLst/>
          <a:ahLst/>
          <a:cxnLst/>
          <a:rect l="0" t="0" r="0" b="0"/>
          <a:pathLst>
            <a:path>
              <a:moveTo>
                <a:pt x="0" y="20126"/>
              </a:moveTo>
              <a:lnTo>
                <a:pt x="711492" y="2012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/>
        </a:p>
      </dsp:txBody>
      <dsp:txXfrm>
        <a:off x="3963683" y="2238621"/>
        <a:ext cx="35574" cy="35574"/>
      </dsp:txXfrm>
    </dsp:sp>
    <dsp:sp modelId="{18964034-8EA7-4F55-9BE2-5C8C5CCA8165}">
      <dsp:nvSpPr>
        <dsp:cNvPr id="0" name=""/>
        <dsp:cNvSpPr/>
      </dsp:nvSpPr>
      <dsp:spPr>
        <a:xfrm>
          <a:off x="4292243" y="1794993"/>
          <a:ext cx="1225189" cy="5765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精纺</a:t>
          </a:r>
        </a:p>
      </dsp:txBody>
      <dsp:txXfrm>
        <a:off x="4309130" y="1811880"/>
        <a:ext cx="1191415" cy="542786"/>
      </dsp:txXfrm>
    </dsp:sp>
    <dsp:sp modelId="{0C8F29DF-7A44-48B3-8402-D7340777C033}">
      <dsp:nvSpPr>
        <dsp:cNvPr id="0" name=""/>
        <dsp:cNvSpPr/>
      </dsp:nvSpPr>
      <dsp:spPr>
        <a:xfrm rot="1748544">
          <a:off x="3625656" y="2582692"/>
          <a:ext cx="711628" cy="40253"/>
        </a:xfrm>
        <a:custGeom>
          <a:avLst/>
          <a:gdLst/>
          <a:ahLst/>
          <a:cxnLst/>
          <a:rect l="0" t="0" r="0" b="0"/>
          <a:pathLst>
            <a:path>
              <a:moveTo>
                <a:pt x="0" y="20126"/>
              </a:moveTo>
              <a:lnTo>
                <a:pt x="711628" y="2012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/>
        </a:p>
      </dsp:txBody>
      <dsp:txXfrm>
        <a:off x="3963680" y="2585028"/>
        <a:ext cx="35581" cy="35581"/>
      </dsp:txXfrm>
    </dsp:sp>
    <dsp:sp modelId="{B3174B97-372E-4A5E-9DF5-EAD04D272396}">
      <dsp:nvSpPr>
        <dsp:cNvPr id="0" name=""/>
        <dsp:cNvSpPr/>
      </dsp:nvSpPr>
      <dsp:spPr>
        <a:xfrm>
          <a:off x="4292243" y="2488093"/>
          <a:ext cx="1223993" cy="5760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粗纺</a:t>
          </a:r>
        </a:p>
      </dsp:txBody>
      <dsp:txXfrm>
        <a:off x="4309113" y="2504963"/>
        <a:ext cx="1190253" cy="54226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818CEC-66D4-420D-9F15-84E1188B68F9}">
      <dsp:nvSpPr>
        <dsp:cNvPr id="0" name=""/>
        <dsp:cNvSpPr/>
      </dsp:nvSpPr>
      <dsp:spPr>
        <a:xfrm>
          <a:off x="375802" y="1720616"/>
          <a:ext cx="1193695" cy="59684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印染加工</a:t>
          </a:r>
        </a:p>
      </dsp:txBody>
      <dsp:txXfrm>
        <a:off x="393283" y="1738097"/>
        <a:ext cx="1158733" cy="561885"/>
      </dsp:txXfrm>
    </dsp:sp>
    <dsp:sp modelId="{ED9D6212-33DE-40BD-B356-703B65176B61}">
      <dsp:nvSpPr>
        <dsp:cNvPr id="0" name=""/>
        <dsp:cNvSpPr/>
      </dsp:nvSpPr>
      <dsp:spPr>
        <a:xfrm rot="17132988">
          <a:off x="917671" y="1147769"/>
          <a:ext cx="1781129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781129" y="13302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/>
        </a:p>
      </dsp:txBody>
      <dsp:txXfrm>
        <a:off x="1763708" y="1116543"/>
        <a:ext cx="89056" cy="89056"/>
      </dsp:txXfrm>
    </dsp:sp>
    <dsp:sp modelId="{07E00E79-8AAF-4C27-AD5E-34816AF4D07E}">
      <dsp:nvSpPr>
        <dsp:cNvPr id="0" name=""/>
        <dsp:cNvSpPr/>
      </dsp:nvSpPr>
      <dsp:spPr>
        <a:xfrm>
          <a:off x="2046975" y="4680"/>
          <a:ext cx="1193695" cy="59684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本色产品</a:t>
          </a:r>
        </a:p>
      </dsp:txBody>
      <dsp:txXfrm>
        <a:off x="2064456" y="22161"/>
        <a:ext cx="1158733" cy="561885"/>
      </dsp:txXfrm>
    </dsp:sp>
    <dsp:sp modelId="{40F06CF7-0A54-492F-B16F-FA742C3D3D18}">
      <dsp:nvSpPr>
        <dsp:cNvPr id="0" name=""/>
        <dsp:cNvSpPr/>
      </dsp:nvSpPr>
      <dsp:spPr>
        <a:xfrm>
          <a:off x="3240670" y="289801"/>
          <a:ext cx="477478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477478" y="13302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/>
        </a:p>
      </dsp:txBody>
      <dsp:txXfrm>
        <a:off x="3467472" y="291166"/>
        <a:ext cx="23873" cy="23873"/>
      </dsp:txXfrm>
    </dsp:sp>
    <dsp:sp modelId="{153E5947-4A6E-4E99-817F-857DBCF376B3}">
      <dsp:nvSpPr>
        <dsp:cNvPr id="0" name=""/>
        <dsp:cNvSpPr/>
      </dsp:nvSpPr>
      <dsp:spPr>
        <a:xfrm>
          <a:off x="3718148" y="4680"/>
          <a:ext cx="2629125" cy="59684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未经印染加工的</a:t>
          </a:r>
        </a:p>
      </dsp:txBody>
      <dsp:txXfrm>
        <a:off x="3735629" y="22161"/>
        <a:ext cx="2594163" cy="561885"/>
      </dsp:txXfrm>
    </dsp:sp>
    <dsp:sp modelId="{A4E999BA-4960-42D0-8164-6A5CF48D4915}">
      <dsp:nvSpPr>
        <dsp:cNvPr id="0" name=""/>
        <dsp:cNvSpPr/>
      </dsp:nvSpPr>
      <dsp:spPr>
        <a:xfrm rot="17692822">
          <a:off x="1240790" y="1490957"/>
          <a:ext cx="1134893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134893" y="13302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/>
        </a:p>
      </dsp:txBody>
      <dsp:txXfrm>
        <a:off x="1779864" y="1475887"/>
        <a:ext cx="56744" cy="56744"/>
      </dsp:txXfrm>
    </dsp:sp>
    <dsp:sp modelId="{D11EE456-1454-4222-B992-6C34BAB8CC32}">
      <dsp:nvSpPr>
        <dsp:cNvPr id="0" name=""/>
        <dsp:cNvSpPr/>
      </dsp:nvSpPr>
      <dsp:spPr>
        <a:xfrm>
          <a:off x="2046975" y="691054"/>
          <a:ext cx="1193695" cy="59684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漂白产品</a:t>
          </a:r>
        </a:p>
      </dsp:txBody>
      <dsp:txXfrm>
        <a:off x="2064456" y="708535"/>
        <a:ext cx="1158733" cy="561885"/>
      </dsp:txXfrm>
    </dsp:sp>
    <dsp:sp modelId="{FAFB0345-D2E6-4567-98C6-251DEA0D1EBB}">
      <dsp:nvSpPr>
        <dsp:cNvPr id="0" name=""/>
        <dsp:cNvSpPr/>
      </dsp:nvSpPr>
      <dsp:spPr>
        <a:xfrm>
          <a:off x="3240670" y="976176"/>
          <a:ext cx="477478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477478" y="13302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/>
        </a:p>
      </dsp:txBody>
      <dsp:txXfrm>
        <a:off x="3467472" y="977541"/>
        <a:ext cx="23873" cy="23873"/>
      </dsp:txXfrm>
    </dsp:sp>
    <dsp:sp modelId="{4C562638-8BCE-44E8-BC07-3F1E4071C3C5}">
      <dsp:nvSpPr>
        <dsp:cNvPr id="0" name=""/>
        <dsp:cNvSpPr/>
      </dsp:nvSpPr>
      <dsp:spPr>
        <a:xfrm>
          <a:off x="3718148" y="691054"/>
          <a:ext cx="2629125" cy="59684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经过“漂白”加工的</a:t>
          </a:r>
        </a:p>
      </dsp:txBody>
      <dsp:txXfrm>
        <a:off x="3735629" y="708535"/>
        <a:ext cx="2594163" cy="561885"/>
      </dsp:txXfrm>
    </dsp:sp>
    <dsp:sp modelId="{7E413549-E042-4BE9-823E-50DC41FFC73F}">
      <dsp:nvSpPr>
        <dsp:cNvPr id="0" name=""/>
        <dsp:cNvSpPr/>
      </dsp:nvSpPr>
      <dsp:spPr>
        <a:xfrm rot="19457599">
          <a:off x="1514228" y="1834144"/>
          <a:ext cx="588015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588015" y="13302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/>
        </a:p>
      </dsp:txBody>
      <dsp:txXfrm>
        <a:off x="1793536" y="1832746"/>
        <a:ext cx="29400" cy="29400"/>
      </dsp:txXfrm>
    </dsp:sp>
    <dsp:sp modelId="{B3833C66-A814-4F10-988F-8A43BA4C5F18}">
      <dsp:nvSpPr>
        <dsp:cNvPr id="0" name=""/>
        <dsp:cNvSpPr/>
      </dsp:nvSpPr>
      <dsp:spPr>
        <a:xfrm>
          <a:off x="2046975" y="1377429"/>
          <a:ext cx="1193695" cy="59684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染色产品</a:t>
          </a:r>
        </a:p>
      </dsp:txBody>
      <dsp:txXfrm>
        <a:off x="2064456" y="1394910"/>
        <a:ext cx="1158733" cy="561885"/>
      </dsp:txXfrm>
    </dsp:sp>
    <dsp:sp modelId="{E4F17EBC-8167-4921-8B5F-61F512CEDC8A}">
      <dsp:nvSpPr>
        <dsp:cNvPr id="0" name=""/>
        <dsp:cNvSpPr/>
      </dsp:nvSpPr>
      <dsp:spPr>
        <a:xfrm>
          <a:off x="3240670" y="1662550"/>
          <a:ext cx="477478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477478" y="13302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/>
        </a:p>
      </dsp:txBody>
      <dsp:txXfrm>
        <a:off x="3467472" y="1663916"/>
        <a:ext cx="23873" cy="23873"/>
      </dsp:txXfrm>
    </dsp:sp>
    <dsp:sp modelId="{147015CA-1F2D-42D0-BE8C-FB26592A3948}">
      <dsp:nvSpPr>
        <dsp:cNvPr id="0" name=""/>
        <dsp:cNvSpPr/>
      </dsp:nvSpPr>
      <dsp:spPr>
        <a:xfrm>
          <a:off x="3718148" y="1377429"/>
          <a:ext cx="2629125" cy="59684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经过“染色”加工的</a:t>
          </a:r>
        </a:p>
      </dsp:txBody>
      <dsp:txXfrm>
        <a:off x="3735629" y="1394910"/>
        <a:ext cx="2594163" cy="561885"/>
      </dsp:txXfrm>
    </dsp:sp>
    <dsp:sp modelId="{38EF8C2F-FFFA-4DEA-9C3B-287325C2FEC1}">
      <dsp:nvSpPr>
        <dsp:cNvPr id="0" name=""/>
        <dsp:cNvSpPr/>
      </dsp:nvSpPr>
      <dsp:spPr>
        <a:xfrm rot="2142401">
          <a:off x="1514228" y="2177331"/>
          <a:ext cx="588015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588015" y="13302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/>
        </a:p>
      </dsp:txBody>
      <dsp:txXfrm>
        <a:off x="1793536" y="2175933"/>
        <a:ext cx="29400" cy="29400"/>
      </dsp:txXfrm>
    </dsp:sp>
    <dsp:sp modelId="{18C30A49-DEBB-4802-9B9A-278D92DED5A5}">
      <dsp:nvSpPr>
        <dsp:cNvPr id="0" name=""/>
        <dsp:cNvSpPr/>
      </dsp:nvSpPr>
      <dsp:spPr>
        <a:xfrm>
          <a:off x="2046975" y="2063804"/>
          <a:ext cx="1193695" cy="59684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色织产品</a:t>
          </a:r>
        </a:p>
      </dsp:txBody>
      <dsp:txXfrm>
        <a:off x="2064456" y="2081285"/>
        <a:ext cx="1158733" cy="561885"/>
      </dsp:txXfrm>
    </dsp:sp>
    <dsp:sp modelId="{87776485-95A3-49DB-BDEB-9FCE922D9441}">
      <dsp:nvSpPr>
        <dsp:cNvPr id="0" name=""/>
        <dsp:cNvSpPr/>
      </dsp:nvSpPr>
      <dsp:spPr>
        <a:xfrm>
          <a:off x="3240670" y="2348925"/>
          <a:ext cx="477478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477478" y="13302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/>
        </a:p>
      </dsp:txBody>
      <dsp:txXfrm>
        <a:off x="3467472" y="2350290"/>
        <a:ext cx="23873" cy="23873"/>
      </dsp:txXfrm>
    </dsp:sp>
    <dsp:sp modelId="{AA758249-8A18-4233-9C82-B25ED5AE7AB1}">
      <dsp:nvSpPr>
        <dsp:cNvPr id="0" name=""/>
        <dsp:cNvSpPr/>
      </dsp:nvSpPr>
      <dsp:spPr>
        <a:xfrm>
          <a:off x="3718148" y="2063804"/>
          <a:ext cx="2629125" cy="59684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不同的色纱交织</a:t>
          </a:r>
        </a:p>
      </dsp:txBody>
      <dsp:txXfrm>
        <a:off x="3735629" y="2081285"/>
        <a:ext cx="2594163" cy="561885"/>
      </dsp:txXfrm>
    </dsp:sp>
    <dsp:sp modelId="{8F6A12CA-171C-4C7B-B83B-01677095EB20}">
      <dsp:nvSpPr>
        <dsp:cNvPr id="0" name=""/>
        <dsp:cNvSpPr/>
      </dsp:nvSpPr>
      <dsp:spPr>
        <a:xfrm rot="3907178">
          <a:off x="1240790" y="2520519"/>
          <a:ext cx="1134893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134893" y="13302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/>
        </a:p>
      </dsp:txBody>
      <dsp:txXfrm>
        <a:off x="1779864" y="2505449"/>
        <a:ext cx="56744" cy="56744"/>
      </dsp:txXfrm>
    </dsp:sp>
    <dsp:sp modelId="{702B117C-B88B-43FB-95E0-8AECFD39E1FB}">
      <dsp:nvSpPr>
        <dsp:cNvPr id="0" name=""/>
        <dsp:cNvSpPr/>
      </dsp:nvSpPr>
      <dsp:spPr>
        <a:xfrm>
          <a:off x="2046975" y="2750178"/>
          <a:ext cx="1193695" cy="59684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印花产品</a:t>
          </a:r>
        </a:p>
      </dsp:txBody>
      <dsp:txXfrm>
        <a:off x="2064456" y="2767659"/>
        <a:ext cx="1158733" cy="561885"/>
      </dsp:txXfrm>
    </dsp:sp>
    <dsp:sp modelId="{3B630D0D-70AC-4838-8BAE-62D93057AA68}">
      <dsp:nvSpPr>
        <dsp:cNvPr id="0" name=""/>
        <dsp:cNvSpPr/>
      </dsp:nvSpPr>
      <dsp:spPr>
        <a:xfrm>
          <a:off x="3240670" y="3035300"/>
          <a:ext cx="477478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477478" y="13302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/>
        </a:p>
      </dsp:txBody>
      <dsp:txXfrm>
        <a:off x="3467472" y="3036665"/>
        <a:ext cx="23873" cy="23873"/>
      </dsp:txXfrm>
    </dsp:sp>
    <dsp:sp modelId="{678FCE2A-890E-4BAC-B47B-9961915D7F75}">
      <dsp:nvSpPr>
        <dsp:cNvPr id="0" name=""/>
        <dsp:cNvSpPr/>
      </dsp:nvSpPr>
      <dsp:spPr>
        <a:xfrm>
          <a:off x="3718148" y="2750178"/>
          <a:ext cx="2629125" cy="59684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经过“印花” 加工的</a:t>
          </a:r>
        </a:p>
      </dsp:txBody>
      <dsp:txXfrm>
        <a:off x="3735629" y="2767659"/>
        <a:ext cx="2594163" cy="561885"/>
      </dsp:txXfrm>
    </dsp:sp>
    <dsp:sp modelId="{16AF6817-4EB5-42A5-A89E-0C77FACDC0EE}">
      <dsp:nvSpPr>
        <dsp:cNvPr id="0" name=""/>
        <dsp:cNvSpPr/>
      </dsp:nvSpPr>
      <dsp:spPr>
        <a:xfrm rot="4467012">
          <a:off x="917671" y="2863706"/>
          <a:ext cx="1781129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781129" y="13302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/>
        </a:p>
      </dsp:txBody>
      <dsp:txXfrm>
        <a:off x="1763708" y="2832480"/>
        <a:ext cx="89056" cy="89056"/>
      </dsp:txXfrm>
    </dsp:sp>
    <dsp:sp modelId="{9472FCD8-7CF2-417A-B1B2-469CB8435B9D}">
      <dsp:nvSpPr>
        <dsp:cNvPr id="0" name=""/>
        <dsp:cNvSpPr/>
      </dsp:nvSpPr>
      <dsp:spPr>
        <a:xfrm>
          <a:off x="2046975" y="3436553"/>
          <a:ext cx="1193695" cy="59684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后整理</a:t>
          </a:r>
        </a:p>
      </dsp:txBody>
      <dsp:txXfrm>
        <a:off x="2064456" y="3454034"/>
        <a:ext cx="1158733" cy="561885"/>
      </dsp:txXfrm>
    </dsp:sp>
    <dsp:sp modelId="{0DEB49FF-10E7-44AB-93E9-410B4096BC30}">
      <dsp:nvSpPr>
        <dsp:cNvPr id="0" name=""/>
        <dsp:cNvSpPr/>
      </dsp:nvSpPr>
      <dsp:spPr>
        <a:xfrm>
          <a:off x="3240670" y="3721674"/>
          <a:ext cx="477478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477478" y="13302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/>
        </a:p>
      </dsp:txBody>
      <dsp:txXfrm>
        <a:off x="3467472" y="3723040"/>
        <a:ext cx="23873" cy="23873"/>
      </dsp:txXfrm>
    </dsp:sp>
    <dsp:sp modelId="{27077AC6-A337-4021-9AA5-B220D7CCC2CE}">
      <dsp:nvSpPr>
        <dsp:cNvPr id="0" name=""/>
        <dsp:cNvSpPr/>
      </dsp:nvSpPr>
      <dsp:spPr>
        <a:xfrm>
          <a:off x="3718148" y="3436553"/>
          <a:ext cx="2629125" cy="59684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后整理加工的</a:t>
          </a:r>
        </a:p>
      </dsp:txBody>
      <dsp:txXfrm>
        <a:off x="3735629" y="3454034"/>
        <a:ext cx="2594163" cy="56188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04F8C4-CAFB-4132-883F-C495E93FCBDD}">
      <dsp:nvSpPr>
        <dsp:cNvPr id="0" name=""/>
        <dsp:cNvSpPr/>
      </dsp:nvSpPr>
      <dsp:spPr>
        <a:xfrm>
          <a:off x="1714476" y="5005607"/>
          <a:ext cx="1805924" cy="563696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chemeClr val="bg1"/>
              </a:solidFill>
            </a:rPr>
            <a:t>智能纺织品</a:t>
          </a:r>
        </a:p>
      </dsp:txBody>
      <dsp:txXfrm>
        <a:off x="1730986" y="5022117"/>
        <a:ext cx="1772904" cy="530676"/>
      </dsp:txXfrm>
    </dsp:sp>
    <dsp:sp modelId="{79F68483-4329-4CF1-8D20-B40C54CF2C00}">
      <dsp:nvSpPr>
        <dsp:cNvPr id="0" name=""/>
        <dsp:cNvSpPr/>
      </dsp:nvSpPr>
      <dsp:spPr>
        <a:xfrm>
          <a:off x="6319" y="2226326"/>
          <a:ext cx="1400221" cy="5636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最终用途</a:t>
          </a:r>
        </a:p>
      </dsp:txBody>
      <dsp:txXfrm>
        <a:off x="22829" y="2242836"/>
        <a:ext cx="1367201" cy="530676"/>
      </dsp:txXfrm>
    </dsp:sp>
    <dsp:sp modelId="{AE6A96DE-D2AD-46E8-BC97-C03F1462D8CA}">
      <dsp:nvSpPr>
        <dsp:cNvPr id="0" name=""/>
        <dsp:cNvSpPr/>
      </dsp:nvSpPr>
      <dsp:spPr>
        <a:xfrm rot="17102604">
          <a:off x="763292" y="1660263"/>
          <a:ext cx="1737452" cy="17912"/>
        </a:xfrm>
        <a:custGeom>
          <a:avLst/>
          <a:gdLst/>
          <a:ahLst/>
          <a:cxnLst/>
          <a:rect l="0" t="0" r="0" b="0"/>
          <a:pathLst>
            <a:path>
              <a:moveTo>
                <a:pt x="0" y="8956"/>
              </a:moveTo>
              <a:lnTo>
                <a:pt x="1737452" y="895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/>
        </a:p>
      </dsp:txBody>
      <dsp:txXfrm>
        <a:off x="1588582" y="1625783"/>
        <a:ext cx="86872" cy="86872"/>
      </dsp:txXfrm>
    </dsp:sp>
    <dsp:sp modelId="{5A3EAA97-0895-4A55-AACA-C1647D4F4BF6}">
      <dsp:nvSpPr>
        <dsp:cNvPr id="0" name=""/>
        <dsp:cNvSpPr/>
      </dsp:nvSpPr>
      <dsp:spPr>
        <a:xfrm>
          <a:off x="1857497" y="548416"/>
          <a:ext cx="1453377" cy="5636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衣着用纺织品</a:t>
          </a:r>
        </a:p>
      </dsp:txBody>
      <dsp:txXfrm>
        <a:off x="1874007" y="564926"/>
        <a:ext cx="1420357" cy="530676"/>
      </dsp:txXfrm>
    </dsp:sp>
    <dsp:sp modelId="{02203513-79F2-42C7-9F9A-E255A29F6EEC}">
      <dsp:nvSpPr>
        <dsp:cNvPr id="0" name=""/>
        <dsp:cNvSpPr/>
      </dsp:nvSpPr>
      <dsp:spPr>
        <a:xfrm>
          <a:off x="3310875" y="821308"/>
          <a:ext cx="450956" cy="17912"/>
        </a:xfrm>
        <a:custGeom>
          <a:avLst/>
          <a:gdLst/>
          <a:ahLst/>
          <a:cxnLst/>
          <a:rect l="0" t="0" r="0" b="0"/>
          <a:pathLst>
            <a:path>
              <a:moveTo>
                <a:pt x="0" y="8956"/>
              </a:moveTo>
              <a:lnTo>
                <a:pt x="450956" y="895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/>
        </a:p>
      </dsp:txBody>
      <dsp:txXfrm>
        <a:off x="3525079" y="818991"/>
        <a:ext cx="22547" cy="22547"/>
      </dsp:txXfrm>
    </dsp:sp>
    <dsp:sp modelId="{C876035C-3F78-4BCE-8809-C081F31485F3}">
      <dsp:nvSpPr>
        <dsp:cNvPr id="0" name=""/>
        <dsp:cNvSpPr/>
      </dsp:nvSpPr>
      <dsp:spPr>
        <a:xfrm>
          <a:off x="3761832" y="548416"/>
          <a:ext cx="1901572" cy="5636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0" kern="1200" dirty="0"/>
            <a:t>服装的面料及辅料</a:t>
          </a:r>
        </a:p>
      </dsp:txBody>
      <dsp:txXfrm>
        <a:off x="3778342" y="564926"/>
        <a:ext cx="1868552" cy="530676"/>
      </dsp:txXfrm>
    </dsp:sp>
    <dsp:sp modelId="{43E7E902-21A1-47ED-B3D9-2BC502ACE3D2}">
      <dsp:nvSpPr>
        <dsp:cNvPr id="0" name=""/>
        <dsp:cNvSpPr/>
      </dsp:nvSpPr>
      <dsp:spPr>
        <a:xfrm rot="19317916">
          <a:off x="1345746" y="2322834"/>
          <a:ext cx="572543" cy="17912"/>
        </a:xfrm>
        <a:custGeom>
          <a:avLst/>
          <a:gdLst/>
          <a:ahLst/>
          <a:cxnLst/>
          <a:rect l="0" t="0" r="0" b="0"/>
          <a:pathLst>
            <a:path>
              <a:moveTo>
                <a:pt x="0" y="8956"/>
              </a:moveTo>
              <a:lnTo>
                <a:pt x="572543" y="895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/>
        </a:p>
      </dsp:txBody>
      <dsp:txXfrm>
        <a:off x="1617705" y="2317477"/>
        <a:ext cx="28627" cy="28627"/>
      </dsp:txXfrm>
    </dsp:sp>
    <dsp:sp modelId="{371C2298-2331-419B-BB16-AD848A8A9B75}">
      <dsp:nvSpPr>
        <dsp:cNvPr id="0" name=""/>
        <dsp:cNvSpPr/>
      </dsp:nvSpPr>
      <dsp:spPr>
        <a:xfrm>
          <a:off x="1857497" y="1873559"/>
          <a:ext cx="1434448" cy="5636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装饰用纺织品</a:t>
          </a:r>
        </a:p>
      </dsp:txBody>
      <dsp:txXfrm>
        <a:off x="1874007" y="1890069"/>
        <a:ext cx="1401428" cy="530676"/>
      </dsp:txXfrm>
    </dsp:sp>
    <dsp:sp modelId="{9AD74888-3E76-4028-896B-61E0FD55A55B}">
      <dsp:nvSpPr>
        <dsp:cNvPr id="0" name=""/>
        <dsp:cNvSpPr/>
      </dsp:nvSpPr>
      <dsp:spPr>
        <a:xfrm rot="18220334">
          <a:off x="3110747" y="1808005"/>
          <a:ext cx="813354" cy="17912"/>
        </a:xfrm>
        <a:custGeom>
          <a:avLst/>
          <a:gdLst/>
          <a:ahLst/>
          <a:cxnLst/>
          <a:rect l="0" t="0" r="0" b="0"/>
          <a:pathLst>
            <a:path>
              <a:moveTo>
                <a:pt x="0" y="8956"/>
              </a:moveTo>
              <a:lnTo>
                <a:pt x="813354" y="895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/>
        </a:p>
      </dsp:txBody>
      <dsp:txXfrm>
        <a:off x="3497090" y="1796627"/>
        <a:ext cx="40667" cy="40667"/>
      </dsp:txXfrm>
    </dsp:sp>
    <dsp:sp modelId="{49311C6C-047C-44B1-9C98-95F7D93D51FE}">
      <dsp:nvSpPr>
        <dsp:cNvPr id="0" name=""/>
        <dsp:cNvSpPr/>
      </dsp:nvSpPr>
      <dsp:spPr>
        <a:xfrm>
          <a:off x="3742903" y="1196667"/>
          <a:ext cx="1480784" cy="5636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室内用品</a:t>
          </a:r>
        </a:p>
      </dsp:txBody>
      <dsp:txXfrm>
        <a:off x="3759413" y="1213177"/>
        <a:ext cx="1447764" cy="530676"/>
      </dsp:txXfrm>
    </dsp:sp>
    <dsp:sp modelId="{AF5CA734-3169-43D5-BFEB-9B4C9E3B4960}">
      <dsp:nvSpPr>
        <dsp:cNvPr id="0" name=""/>
        <dsp:cNvSpPr/>
      </dsp:nvSpPr>
      <dsp:spPr>
        <a:xfrm>
          <a:off x="5223687" y="1469559"/>
          <a:ext cx="450956" cy="17912"/>
        </a:xfrm>
        <a:custGeom>
          <a:avLst/>
          <a:gdLst/>
          <a:ahLst/>
          <a:cxnLst/>
          <a:rect l="0" t="0" r="0" b="0"/>
          <a:pathLst>
            <a:path>
              <a:moveTo>
                <a:pt x="0" y="8956"/>
              </a:moveTo>
              <a:lnTo>
                <a:pt x="450956" y="895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/>
        </a:p>
      </dsp:txBody>
      <dsp:txXfrm>
        <a:off x="5437892" y="1467241"/>
        <a:ext cx="22547" cy="22547"/>
      </dsp:txXfrm>
    </dsp:sp>
    <dsp:sp modelId="{06D46FA7-2722-43AD-B434-B935764722AC}">
      <dsp:nvSpPr>
        <dsp:cNvPr id="0" name=""/>
        <dsp:cNvSpPr/>
      </dsp:nvSpPr>
      <dsp:spPr>
        <a:xfrm>
          <a:off x="5674644" y="1196667"/>
          <a:ext cx="2226532" cy="5636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0" kern="1200" dirty="0"/>
            <a:t>窗帘、台布、地毯等</a:t>
          </a:r>
        </a:p>
      </dsp:txBody>
      <dsp:txXfrm>
        <a:off x="5691154" y="1213177"/>
        <a:ext cx="2193512" cy="530676"/>
      </dsp:txXfrm>
    </dsp:sp>
    <dsp:sp modelId="{BCF682A1-CB2C-43F8-BE08-92CE43F945B1}">
      <dsp:nvSpPr>
        <dsp:cNvPr id="0" name=""/>
        <dsp:cNvSpPr/>
      </dsp:nvSpPr>
      <dsp:spPr>
        <a:xfrm rot="21381953">
          <a:off x="3291491" y="2132130"/>
          <a:ext cx="451865" cy="17912"/>
        </a:xfrm>
        <a:custGeom>
          <a:avLst/>
          <a:gdLst/>
          <a:ahLst/>
          <a:cxnLst/>
          <a:rect l="0" t="0" r="0" b="0"/>
          <a:pathLst>
            <a:path>
              <a:moveTo>
                <a:pt x="0" y="8956"/>
              </a:moveTo>
              <a:lnTo>
                <a:pt x="451865" y="895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/>
        </a:p>
      </dsp:txBody>
      <dsp:txXfrm>
        <a:off x="3506127" y="2129790"/>
        <a:ext cx="22593" cy="22593"/>
      </dsp:txXfrm>
    </dsp:sp>
    <dsp:sp modelId="{52818F3E-4E97-45E2-9A16-29F2F8CA3E7F}">
      <dsp:nvSpPr>
        <dsp:cNvPr id="0" name=""/>
        <dsp:cNvSpPr/>
      </dsp:nvSpPr>
      <dsp:spPr>
        <a:xfrm>
          <a:off x="3742903" y="1844918"/>
          <a:ext cx="1480784" cy="5636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0" kern="1200" dirty="0"/>
            <a:t>床上用品</a:t>
          </a:r>
        </a:p>
      </dsp:txBody>
      <dsp:txXfrm>
        <a:off x="3759413" y="1861428"/>
        <a:ext cx="1447764" cy="530676"/>
      </dsp:txXfrm>
    </dsp:sp>
    <dsp:sp modelId="{923CFADB-EDD0-4167-AE0F-F8431FE4F3FA}">
      <dsp:nvSpPr>
        <dsp:cNvPr id="0" name=""/>
        <dsp:cNvSpPr/>
      </dsp:nvSpPr>
      <dsp:spPr>
        <a:xfrm>
          <a:off x="5223687" y="2117810"/>
          <a:ext cx="450956" cy="17912"/>
        </a:xfrm>
        <a:custGeom>
          <a:avLst/>
          <a:gdLst/>
          <a:ahLst/>
          <a:cxnLst/>
          <a:rect l="0" t="0" r="0" b="0"/>
          <a:pathLst>
            <a:path>
              <a:moveTo>
                <a:pt x="0" y="8956"/>
              </a:moveTo>
              <a:lnTo>
                <a:pt x="450956" y="895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/>
        </a:p>
      </dsp:txBody>
      <dsp:txXfrm>
        <a:off x="5437892" y="2115492"/>
        <a:ext cx="22547" cy="22547"/>
      </dsp:txXfrm>
    </dsp:sp>
    <dsp:sp modelId="{D078398F-1693-49D8-B8D9-DDC0800254EB}">
      <dsp:nvSpPr>
        <dsp:cNvPr id="0" name=""/>
        <dsp:cNvSpPr/>
      </dsp:nvSpPr>
      <dsp:spPr>
        <a:xfrm>
          <a:off x="5674644" y="1844918"/>
          <a:ext cx="2226532" cy="5636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0" kern="1200" dirty="0"/>
            <a:t>床单、被套、忱巾等</a:t>
          </a:r>
        </a:p>
      </dsp:txBody>
      <dsp:txXfrm>
        <a:off x="5691154" y="1861428"/>
        <a:ext cx="2193512" cy="530676"/>
      </dsp:txXfrm>
    </dsp:sp>
    <dsp:sp modelId="{60F5A6F1-5FDA-4280-8CDE-25C57CB349D7}">
      <dsp:nvSpPr>
        <dsp:cNvPr id="0" name=""/>
        <dsp:cNvSpPr/>
      </dsp:nvSpPr>
      <dsp:spPr>
        <a:xfrm rot="3379666">
          <a:off x="3110747" y="2484897"/>
          <a:ext cx="813354" cy="17912"/>
        </a:xfrm>
        <a:custGeom>
          <a:avLst/>
          <a:gdLst/>
          <a:ahLst/>
          <a:cxnLst/>
          <a:rect l="0" t="0" r="0" b="0"/>
          <a:pathLst>
            <a:path>
              <a:moveTo>
                <a:pt x="0" y="8956"/>
              </a:moveTo>
              <a:lnTo>
                <a:pt x="813354" y="895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/>
        </a:p>
      </dsp:txBody>
      <dsp:txXfrm>
        <a:off x="3497090" y="2473519"/>
        <a:ext cx="40667" cy="40667"/>
      </dsp:txXfrm>
    </dsp:sp>
    <dsp:sp modelId="{A6AD3587-A2E5-4962-92D5-4C052F5CA4C0}">
      <dsp:nvSpPr>
        <dsp:cNvPr id="0" name=""/>
        <dsp:cNvSpPr/>
      </dsp:nvSpPr>
      <dsp:spPr>
        <a:xfrm>
          <a:off x="3742903" y="2550451"/>
          <a:ext cx="1445192" cy="5636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户外用品</a:t>
          </a:r>
        </a:p>
      </dsp:txBody>
      <dsp:txXfrm>
        <a:off x="3759413" y="2566961"/>
        <a:ext cx="1412172" cy="530676"/>
      </dsp:txXfrm>
    </dsp:sp>
    <dsp:sp modelId="{0550A5FD-3D7B-4748-A760-55CFC9EFB70D}">
      <dsp:nvSpPr>
        <dsp:cNvPr id="0" name=""/>
        <dsp:cNvSpPr/>
      </dsp:nvSpPr>
      <dsp:spPr>
        <a:xfrm>
          <a:off x="5188095" y="2823343"/>
          <a:ext cx="491193" cy="17912"/>
        </a:xfrm>
        <a:custGeom>
          <a:avLst/>
          <a:gdLst/>
          <a:ahLst/>
          <a:cxnLst/>
          <a:rect l="0" t="0" r="0" b="0"/>
          <a:pathLst>
            <a:path>
              <a:moveTo>
                <a:pt x="0" y="8956"/>
              </a:moveTo>
              <a:lnTo>
                <a:pt x="491193" y="895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/>
        </a:p>
      </dsp:txBody>
      <dsp:txXfrm>
        <a:off x="5421412" y="2820019"/>
        <a:ext cx="24559" cy="24559"/>
      </dsp:txXfrm>
    </dsp:sp>
    <dsp:sp modelId="{63EF6EC5-0F0F-4BB1-9CE3-DB383E63358D}">
      <dsp:nvSpPr>
        <dsp:cNvPr id="0" name=""/>
        <dsp:cNvSpPr/>
      </dsp:nvSpPr>
      <dsp:spPr>
        <a:xfrm>
          <a:off x="5679289" y="2493168"/>
          <a:ext cx="2226532" cy="6782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1800" b="0" kern="1200" dirty="0"/>
            <a:t>人工草坪、太阳椅、</a:t>
          </a:r>
          <a:endParaRPr lang="en-US" altLang="zh-CN" sz="1800" b="0" kern="1200" dirty="0"/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1800" b="0" kern="1200" dirty="0"/>
            <a:t>太阳伞等</a:t>
          </a:r>
        </a:p>
      </dsp:txBody>
      <dsp:txXfrm>
        <a:off x="5699155" y="2513034"/>
        <a:ext cx="2186800" cy="638529"/>
      </dsp:txXfrm>
    </dsp:sp>
    <dsp:sp modelId="{92908F71-6F2E-4394-B870-6860E050EC16}">
      <dsp:nvSpPr>
        <dsp:cNvPr id="0" name=""/>
        <dsp:cNvSpPr/>
      </dsp:nvSpPr>
      <dsp:spPr>
        <a:xfrm rot="4497396">
          <a:off x="763292" y="3338172"/>
          <a:ext cx="1737452" cy="17912"/>
        </a:xfrm>
        <a:custGeom>
          <a:avLst/>
          <a:gdLst/>
          <a:ahLst/>
          <a:cxnLst/>
          <a:rect l="0" t="0" r="0" b="0"/>
          <a:pathLst>
            <a:path>
              <a:moveTo>
                <a:pt x="0" y="8956"/>
              </a:moveTo>
              <a:lnTo>
                <a:pt x="1737452" y="895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/>
        </a:p>
      </dsp:txBody>
      <dsp:txXfrm>
        <a:off x="1588582" y="3303692"/>
        <a:ext cx="86872" cy="86872"/>
      </dsp:txXfrm>
    </dsp:sp>
    <dsp:sp modelId="{3B979D9D-DFA9-439A-A556-E68FB9204BBF}">
      <dsp:nvSpPr>
        <dsp:cNvPr id="0" name=""/>
        <dsp:cNvSpPr/>
      </dsp:nvSpPr>
      <dsp:spPr>
        <a:xfrm>
          <a:off x="1857497" y="3904235"/>
          <a:ext cx="1435891" cy="5636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产业用纺织品</a:t>
          </a:r>
        </a:p>
      </dsp:txBody>
      <dsp:txXfrm>
        <a:off x="1874007" y="3920745"/>
        <a:ext cx="1402871" cy="530676"/>
      </dsp:txXfrm>
    </dsp:sp>
    <dsp:sp modelId="{E91BAD11-9CB9-469E-8A9F-D6E47BCA6F29}">
      <dsp:nvSpPr>
        <dsp:cNvPr id="0" name=""/>
        <dsp:cNvSpPr/>
      </dsp:nvSpPr>
      <dsp:spPr>
        <a:xfrm rot="18289469">
          <a:off x="3124028" y="3853002"/>
          <a:ext cx="789677" cy="17912"/>
        </a:xfrm>
        <a:custGeom>
          <a:avLst/>
          <a:gdLst/>
          <a:ahLst/>
          <a:cxnLst/>
          <a:rect l="0" t="0" r="0" b="0"/>
          <a:pathLst>
            <a:path>
              <a:moveTo>
                <a:pt x="0" y="8956"/>
              </a:moveTo>
              <a:lnTo>
                <a:pt x="789677" y="895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/>
        </a:p>
      </dsp:txBody>
      <dsp:txXfrm>
        <a:off x="3499125" y="3842216"/>
        <a:ext cx="39483" cy="39483"/>
      </dsp:txXfrm>
    </dsp:sp>
    <dsp:sp modelId="{90359387-0E6F-4CEF-843C-CC7F319401E9}">
      <dsp:nvSpPr>
        <dsp:cNvPr id="0" name=""/>
        <dsp:cNvSpPr/>
      </dsp:nvSpPr>
      <dsp:spPr>
        <a:xfrm>
          <a:off x="3744346" y="3255984"/>
          <a:ext cx="2777330" cy="5636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0" kern="1200" dirty="0"/>
            <a:t>建筑、医学、农业、体育</a:t>
          </a:r>
        </a:p>
      </dsp:txBody>
      <dsp:txXfrm>
        <a:off x="3760856" y="3272494"/>
        <a:ext cx="2744310" cy="530676"/>
      </dsp:txXfrm>
    </dsp:sp>
    <dsp:sp modelId="{BB211A60-B736-4EE9-B2EF-930E648F0295}">
      <dsp:nvSpPr>
        <dsp:cNvPr id="0" name=""/>
        <dsp:cNvSpPr/>
      </dsp:nvSpPr>
      <dsp:spPr>
        <a:xfrm>
          <a:off x="3293389" y="4177127"/>
          <a:ext cx="450956" cy="17912"/>
        </a:xfrm>
        <a:custGeom>
          <a:avLst/>
          <a:gdLst/>
          <a:ahLst/>
          <a:cxnLst/>
          <a:rect l="0" t="0" r="0" b="0"/>
          <a:pathLst>
            <a:path>
              <a:moveTo>
                <a:pt x="0" y="8956"/>
              </a:moveTo>
              <a:lnTo>
                <a:pt x="450956" y="895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/>
        </a:p>
      </dsp:txBody>
      <dsp:txXfrm>
        <a:off x="3507593" y="4174809"/>
        <a:ext cx="22547" cy="22547"/>
      </dsp:txXfrm>
    </dsp:sp>
    <dsp:sp modelId="{B417412B-33F8-4DB7-BC64-AA610796F745}">
      <dsp:nvSpPr>
        <dsp:cNvPr id="0" name=""/>
        <dsp:cNvSpPr/>
      </dsp:nvSpPr>
      <dsp:spPr>
        <a:xfrm>
          <a:off x="3744346" y="3904235"/>
          <a:ext cx="2756631" cy="5636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0" kern="1200" dirty="0"/>
            <a:t>交通、水利、鱼业、军事</a:t>
          </a:r>
        </a:p>
      </dsp:txBody>
      <dsp:txXfrm>
        <a:off x="3760856" y="3920745"/>
        <a:ext cx="2723611" cy="530676"/>
      </dsp:txXfrm>
    </dsp:sp>
    <dsp:sp modelId="{F639C68B-920D-47A0-8961-4AEAF83E6879}">
      <dsp:nvSpPr>
        <dsp:cNvPr id="0" name=""/>
        <dsp:cNvSpPr/>
      </dsp:nvSpPr>
      <dsp:spPr>
        <a:xfrm rot="3310531">
          <a:off x="3124028" y="4501252"/>
          <a:ext cx="789677" cy="17912"/>
        </a:xfrm>
        <a:custGeom>
          <a:avLst/>
          <a:gdLst/>
          <a:ahLst/>
          <a:cxnLst/>
          <a:rect l="0" t="0" r="0" b="0"/>
          <a:pathLst>
            <a:path>
              <a:moveTo>
                <a:pt x="0" y="8956"/>
              </a:moveTo>
              <a:lnTo>
                <a:pt x="789677" y="895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499125" y="4490466"/>
        <a:ext cx="39483" cy="39483"/>
      </dsp:txXfrm>
    </dsp:sp>
    <dsp:sp modelId="{A7923B30-D87A-4DAE-9505-C5CEDB7272E5}">
      <dsp:nvSpPr>
        <dsp:cNvPr id="0" name=""/>
        <dsp:cNvSpPr/>
      </dsp:nvSpPr>
      <dsp:spPr>
        <a:xfrm>
          <a:off x="3744346" y="4552485"/>
          <a:ext cx="2740668" cy="5636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/>
            <a:t>……</a:t>
          </a:r>
          <a:r>
            <a:rPr lang="zh-CN" altLang="en-US" sz="2000" kern="1200" dirty="0"/>
            <a:t>等</a:t>
          </a:r>
          <a:r>
            <a:rPr lang="en-US" altLang="zh-CN" sz="2000" kern="1200" dirty="0"/>
            <a:t>16</a:t>
          </a:r>
          <a:r>
            <a:rPr lang="zh-CN" altLang="en-US" sz="2000" kern="1200" dirty="0"/>
            <a:t>大类，</a:t>
          </a:r>
          <a:r>
            <a:rPr lang="en-US" altLang="zh-CN" sz="2000" kern="1200" dirty="0"/>
            <a:t>150</a:t>
          </a:r>
          <a:r>
            <a:rPr lang="zh-CN" altLang="en-US" sz="2000" kern="1200" dirty="0"/>
            <a:t>系列</a:t>
          </a:r>
        </a:p>
      </dsp:txBody>
      <dsp:txXfrm>
        <a:off x="3760856" y="4568995"/>
        <a:ext cx="2707648" cy="5306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2DCA99-9244-45F3-8A53-C4B5E4BE72FE}" type="datetimeFigureOut">
              <a:rPr lang="zh-CN" altLang="en-US" smtClean="0"/>
              <a:pPr/>
              <a:t>2021/11/18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8C8E83-7467-4844-86B0-1E72CB4E13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292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baike.baidu.com/item/%E9%AA%86%E9%A9%BC%E6%AF%9B" TargetMode="External"/><Relationship Id="rId13" Type="http://schemas.openxmlformats.org/officeDocument/2006/relationships/hyperlink" Target="https://baike.baidu.com/item/%E5%8C%96%E5%AD%A6%E5%8A%A0%E5%B7%A5" TargetMode="External"/><Relationship Id="rId18" Type="http://schemas.openxmlformats.org/officeDocument/2006/relationships/hyperlink" Target="https://baike.baidu.com/item/%E5%86%9C%E5%89%AF%E4%BA%A7%E5%93%81" TargetMode="External"/><Relationship Id="rId3" Type="http://schemas.openxmlformats.org/officeDocument/2006/relationships/hyperlink" Target="https://baike.baidu.com/item/%E7%BA%A4%E7%BB%B4%E7%B4%A0%E7%BA%A4%E7%BB%B4" TargetMode="External"/><Relationship Id="rId21" Type="http://schemas.openxmlformats.org/officeDocument/2006/relationships/hyperlink" Target="https://baike.baidu.com/item/%E7%BB%B4%E7%BA%B6" TargetMode="External"/><Relationship Id="rId7" Type="http://schemas.openxmlformats.org/officeDocument/2006/relationships/hyperlink" Target="https://baike.baidu.com/item/%E8%9B%8B%E7%99%BD%E8%B4%A8%E7%BA%A4%E7%BB%B4" TargetMode="External"/><Relationship Id="rId12" Type="http://schemas.openxmlformats.org/officeDocument/2006/relationships/hyperlink" Target="https://baike.baidu.com/item/%E5%86%8D%E7%94%9F%E7%BA%A4%E7%BB%B4" TargetMode="External"/><Relationship Id="rId17" Type="http://schemas.openxmlformats.org/officeDocument/2006/relationships/hyperlink" Target="https://baike.baidu.com/item/%E5%86%8D%E7%94%9F%E7%BA%A4%E7%BB%B4%E7%B4%A0%E7%BA%A4%E7%BB%B4" TargetMode="External"/><Relationship Id="rId2" Type="http://schemas.openxmlformats.org/officeDocument/2006/relationships/slide" Target="../slides/slide2.xml"/><Relationship Id="rId16" Type="http://schemas.openxmlformats.org/officeDocument/2006/relationships/hyperlink" Target="https://baike.baidu.com/item/%E9%AB%98%E8%81%9A%E7%89%A9" TargetMode="External"/><Relationship Id="rId20" Type="http://schemas.openxmlformats.org/officeDocument/2006/relationships/hyperlink" Target="https://baike.baidu.com/item/%E9%94%A6%E7%BA%B6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baike.baidu.com/item/%E8%8B%8E%E9%BA%BB" TargetMode="External"/><Relationship Id="rId11" Type="http://schemas.openxmlformats.org/officeDocument/2006/relationships/hyperlink" Target="https://baike.baidu.com/item/%E4%BA%BA%E9%80%A0%E7%BA%A4%E7%BB%B4" TargetMode="External"/><Relationship Id="rId5" Type="http://schemas.openxmlformats.org/officeDocument/2006/relationships/hyperlink" Target="https://baike.baidu.com/item/%E5%8F%B6%E7%BA%A4%E7%BB%B4" TargetMode="External"/><Relationship Id="rId15" Type="http://schemas.openxmlformats.org/officeDocument/2006/relationships/hyperlink" Target="https://baike.baidu.com/item/%E9%86%8B%E9%85%B8%E7%BA%A4%E7%BB%B4" TargetMode="External"/><Relationship Id="rId23" Type="http://schemas.openxmlformats.org/officeDocument/2006/relationships/hyperlink" Target="https://baike.baidu.com/item/%E8%81%9A%E6%B0%AF%E4%B9%99%E7%83%AF%E7%BA%A4%E7%BB%B4" TargetMode="External"/><Relationship Id="rId10" Type="http://schemas.openxmlformats.org/officeDocument/2006/relationships/hyperlink" Target="https://baike.baidu.com/item/%E5%8C%96%E5%AD%A6%E7%BA%A4%E7%BB%B4" TargetMode="External"/><Relationship Id="rId19" Type="http://schemas.openxmlformats.org/officeDocument/2006/relationships/hyperlink" Target="https://baike.baidu.com/item/%E8%81%9A%E9%85%AF%E7%BA%A4%E7%BB%B4" TargetMode="External"/><Relationship Id="rId4" Type="http://schemas.openxmlformats.org/officeDocument/2006/relationships/hyperlink" Target="https://baike.baidu.com/item/%E7%A7%8D%E5%AD%90%E7%BA%A4%E7%BB%B4/9083603" TargetMode="External"/><Relationship Id="rId9" Type="http://schemas.openxmlformats.org/officeDocument/2006/relationships/hyperlink" Target="https://baike.baidu.com/item/%E7%89%A6%E7%89%9B%E6%AF%9B" TargetMode="External"/><Relationship Id="rId14" Type="http://schemas.openxmlformats.org/officeDocument/2006/relationships/hyperlink" Target="https://baike.baidu.com/item/%E7%BA%BA%E7%BB%87%E7%BA%A4%E7%BB%B4" TargetMode="External"/><Relationship Id="rId22" Type="http://schemas.openxmlformats.org/officeDocument/2006/relationships/hyperlink" Target="https://baike.baidu.com/item/%E8%81%9A%E4%B8%99%E7%83%AF%E7%BA%A4%E7%BB%B4" TargetMode="External"/></Relationships>
</file>

<file path=ppt/notesSlides/_rels/notes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baike.baidu.com/item/%E9%AA%86%E9%A9%BC%E6%AF%9B" TargetMode="External"/><Relationship Id="rId13" Type="http://schemas.openxmlformats.org/officeDocument/2006/relationships/hyperlink" Target="https://baike.baidu.com/item/%E5%8C%96%E5%AD%A6%E5%8A%A0%E5%B7%A5" TargetMode="External"/><Relationship Id="rId18" Type="http://schemas.openxmlformats.org/officeDocument/2006/relationships/hyperlink" Target="https://baike.baidu.com/item/%E5%86%9C%E5%89%AF%E4%BA%A7%E5%93%81" TargetMode="External"/><Relationship Id="rId3" Type="http://schemas.openxmlformats.org/officeDocument/2006/relationships/hyperlink" Target="https://baike.baidu.com/item/%E7%BA%A4%E7%BB%B4%E7%B4%A0%E7%BA%A4%E7%BB%B4" TargetMode="External"/><Relationship Id="rId21" Type="http://schemas.openxmlformats.org/officeDocument/2006/relationships/hyperlink" Target="https://baike.baidu.com/item/%E7%BB%B4%E7%BA%B6" TargetMode="External"/><Relationship Id="rId7" Type="http://schemas.openxmlformats.org/officeDocument/2006/relationships/hyperlink" Target="https://baike.baidu.com/item/%E8%9B%8B%E7%99%BD%E8%B4%A8%E7%BA%A4%E7%BB%B4" TargetMode="External"/><Relationship Id="rId12" Type="http://schemas.openxmlformats.org/officeDocument/2006/relationships/hyperlink" Target="https://baike.baidu.com/item/%E5%86%8D%E7%94%9F%E7%BA%A4%E7%BB%B4" TargetMode="External"/><Relationship Id="rId17" Type="http://schemas.openxmlformats.org/officeDocument/2006/relationships/hyperlink" Target="https://baike.baidu.com/item/%E5%86%8D%E7%94%9F%E7%BA%A4%E7%BB%B4%E7%B4%A0%E7%BA%A4%E7%BB%B4" TargetMode="External"/><Relationship Id="rId2" Type="http://schemas.openxmlformats.org/officeDocument/2006/relationships/slide" Target="../slides/slide3.xml"/><Relationship Id="rId16" Type="http://schemas.openxmlformats.org/officeDocument/2006/relationships/hyperlink" Target="https://baike.baidu.com/item/%E9%AB%98%E8%81%9A%E7%89%A9" TargetMode="External"/><Relationship Id="rId20" Type="http://schemas.openxmlformats.org/officeDocument/2006/relationships/hyperlink" Target="https://baike.baidu.com/item/%E9%94%A6%E7%BA%B6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baike.baidu.com/item/%E8%8B%8E%E9%BA%BB" TargetMode="External"/><Relationship Id="rId11" Type="http://schemas.openxmlformats.org/officeDocument/2006/relationships/hyperlink" Target="https://baike.baidu.com/item/%E4%BA%BA%E9%80%A0%E7%BA%A4%E7%BB%B4" TargetMode="External"/><Relationship Id="rId5" Type="http://schemas.openxmlformats.org/officeDocument/2006/relationships/hyperlink" Target="https://baike.baidu.com/item/%E5%8F%B6%E7%BA%A4%E7%BB%B4" TargetMode="External"/><Relationship Id="rId15" Type="http://schemas.openxmlformats.org/officeDocument/2006/relationships/hyperlink" Target="https://baike.baidu.com/item/%E9%86%8B%E9%85%B8%E7%BA%A4%E7%BB%B4" TargetMode="External"/><Relationship Id="rId23" Type="http://schemas.openxmlformats.org/officeDocument/2006/relationships/hyperlink" Target="https://baike.baidu.com/item/%E8%81%9A%E6%B0%AF%E4%B9%99%E7%83%AF%E7%BA%A4%E7%BB%B4" TargetMode="External"/><Relationship Id="rId10" Type="http://schemas.openxmlformats.org/officeDocument/2006/relationships/hyperlink" Target="https://baike.baidu.com/item/%E5%8C%96%E5%AD%A6%E7%BA%A4%E7%BB%B4" TargetMode="External"/><Relationship Id="rId19" Type="http://schemas.openxmlformats.org/officeDocument/2006/relationships/hyperlink" Target="https://baike.baidu.com/item/%E8%81%9A%E9%85%AF%E7%BA%A4%E7%BB%B4" TargetMode="External"/><Relationship Id="rId4" Type="http://schemas.openxmlformats.org/officeDocument/2006/relationships/hyperlink" Target="https://baike.baidu.com/item/%E7%A7%8D%E5%AD%90%E7%BA%A4%E7%BB%B4/9083603" TargetMode="External"/><Relationship Id="rId9" Type="http://schemas.openxmlformats.org/officeDocument/2006/relationships/hyperlink" Target="https://baike.baidu.com/item/%E7%89%A6%E7%89%9B%E6%AF%9B" TargetMode="External"/><Relationship Id="rId14" Type="http://schemas.openxmlformats.org/officeDocument/2006/relationships/hyperlink" Target="https://baike.baidu.com/item/%E7%BA%BA%E7%BB%87%E7%BA%A4%E7%BB%B4" TargetMode="External"/><Relationship Id="rId22" Type="http://schemas.openxmlformats.org/officeDocument/2006/relationships/hyperlink" Target="https://baike.baidu.com/item/%E8%81%9A%E4%B8%99%E7%83%AF%E7%BA%A4%E7%BB%B4" TargetMode="External"/></Relationships>
</file>

<file path=ppt/notesSlides/_rels/notes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baike.baidu.com/item/%E9%AB%98%E8%81%9A%E7%89%A9" TargetMode="External"/><Relationship Id="rId13" Type="http://schemas.openxmlformats.org/officeDocument/2006/relationships/hyperlink" Target="https://baike.baidu.com/item/%E7%BB%B4%E7%BA%B6" TargetMode="External"/><Relationship Id="rId3" Type="http://schemas.openxmlformats.org/officeDocument/2006/relationships/hyperlink" Target="https://baike.baidu.com/item/%E5%8C%96%E5%AD%A6%E7%BA%A4%E7%BB%B4" TargetMode="External"/><Relationship Id="rId7" Type="http://schemas.openxmlformats.org/officeDocument/2006/relationships/hyperlink" Target="https://baike.baidu.com/item/%E9%86%8B%E9%85%B8%E7%BA%A4%E7%BB%B4" TargetMode="External"/><Relationship Id="rId12" Type="http://schemas.openxmlformats.org/officeDocument/2006/relationships/hyperlink" Target="https://baike.baidu.com/item/%E9%94%A6%E7%BA%B6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baike.baidu.com/item/%E7%BA%BA%E7%BB%87%E7%BA%A4%E7%BB%B4" TargetMode="External"/><Relationship Id="rId11" Type="http://schemas.openxmlformats.org/officeDocument/2006/relationships/hyperlink" Target="https://baike.baidu.com/item/%E8%81%9A%E9%85%AF%E7%BA%A4%E7%BB%B4" TargetMode="External"/><Relationship Id="rId5" Type="http://schemas.openxmlformats.org/officeDocument/2006/relationships/hyperlink" Target="https://baike.baidu.com/item/%E5%8C%96%E5%AD%A6%E5%8A%A0%E5%B7%A5" TargetMode="External"/><Relationship Id="rId15" Type="http://schemas.openxmlformats.org/officeDocument/2006/relationships/hyperlink" Target="https://baike.baidu.com/item/%E8%81%9A%E6%B0%AF%E4%B9%99%E7%83%AF%E7%BA%A4%E7%BB%B4" TargetMode="External"/><Relationship Id="rId10" Type="http://schemas.openxmlformats.org/officeDocument/2006/relationships/hyperlink" Target="https://baike.baidu.com/item/%E5%86%9C%E5%89%AF%E4%BA%A7%E5%93%81" TargetMode="External"/><Relationship Id="rId4" Type="http://schemas.openxmlformats.org/officeDocument/2006/relationships/hyperlink" Target="https://baike.baidu.com/item/%E4%BA%BA%E9%80%A0%E7%BA%A4%E7%BB%B4" TargetMode="External"/><Relationship Id="rId9" Type="http://schemas.openxmlformats.org/officeDocument/2006/relationships/hyperlink" Target="https://baike.baidu.com/item/%E5%86%8D%E7%94%9F%E7%BA%A4%E7%BB%B4%E7%B4%A0%E7%BA%A4%E7%BB%B4" TargetMode="External"/><Relationship Id="rId14" Type="http://schemas.openxmlformats.org/officeDocument/2006/relationships/hyperlink" Target="https://baike.baidu.com/item/%E8%81%9A%E4%B8%99%E7%83%AF%E7%BA%A4%E7%BB%B4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C8E83-7467-4844-86B0-1E72CB4E133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3452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C8E83-7467-4844-86B0-1E72CB4E133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130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C8E83-7467-4844-86B0-1E72CB4E133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9161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C8E83-7467-4844-86B0-1E72CB4E133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7699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C8E83-7467-4844-86B0-1E72CB4E133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157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植物纤维</a:t>
            </a:r>
          </a:p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主要组成物质是纤维素，又称为天然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纤维素纤维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。是由植物上种籽、果实、茎、叶等处获得的纤维。根据在植物上成长的部位的不同，分为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种子纤维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叶纤维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和茎纤维。</a:t>
            </a:r>
          </a:p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种子纤维：棉、木棉等；</a:t>
            </a:r>
          </a:p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叶纤维：剑麻、蕉麻等；</a:t>
            </a:r>
          </a:p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茎纤维：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苎麻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、亚麻、大麻、黄麻等。</a:t>
            </a:r>
          </a:p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动物纤维</a:t>
            </a:r>
          </a:p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主要组成物质是蛋白质，又称为天然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蛋白质纤维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，分为毛和腺分泌物两类。</a:t>
            </a:r>
          </a:p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毛发类：绵羊毛、山羊毛、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骆驼毛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、兔毛、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牦牛毛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等；</a:t>
            </a:r>
          </a:p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腺分泌物：桑蚕丝、柞蚕丝等。</a:t>
            </a:r>
          </a:p>
          <a:p>
            <a:endParaRPr lang="en-US" altLang="zh-CN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hlinkClick r:id="rId10"/>
            </a:endParaRPr>
          </a:p>
          <a:p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/>
              </a:rPr>
              <a:t>化学纤维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是经过化学处理加工而制成的纤维。可分为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/>
              </a:rPr>
              <a:t>人造纤维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（再生纤维），合成纤维和无机纤维。</a:t>
            </a:r>
          </a:p>
          <a:p>
            <a:r>
              <a:rPr lang="zh-CN" alt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人造纤维</a:t>
            </a:r>
            <a:endParaRPr lang="zh-CN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复纳新材料 纤维</a:t>
            </a:r>
          </a:p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人造纤维也称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/>
              </a:rPr>
              <a:t>再生纤维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</a:p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人造纤维是用含有天然纤维或蛋白纤维的物质，如木材、甘蔗、芦苇、大豆蛋白质纤维等及其他失去纺织加工价值的纤维原料，经过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3"/>
              </a:rPr>
              <a:t>化学加工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后制成的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4"/>
              </a:rPr>
              <a:t>纺织纤维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。主要用于纺织的人造纤维有：黏胶纤维、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5"/>
              </a:rPr>
              <a:t>醋酸纤维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、铜氨纤维。</a:t>
            </a:r>
          </a:p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再生纤维是指将天然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6"/>
              </a:rPr>
              <a:t>高聚物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制成的浆液高度纯净化后制成的纤维，如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7"/>
              </a:rPr>
              <a:t>再生纤维素纤维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、再生蛋白质纤维、再生淀粉纤维以及再生合成纤维。</a:t>
            </a:r>
          </a:p>
          <a:p>
            <a:r>
              <a:rPr lang="zh-CN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合成纤维</a:t>
            </a:r>
            <a:endParaRPr lang="zh-CN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合成纤维的化学组成和天然纤维完全不同，是从一些本身并不含有纤维素或蛋白质的物质如石油、煤、天然气、石灰石或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8"/>
              </a:rPr>
              <a:t>农副产品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，先合成单位，再用化学合成与机械加工的方法制成纤维。如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9"/>
              </a:rPr>
              <a:t>聚酯纤维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（涤纶）、聚酰胺纤维（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0"/>
              </a:rPr>
              <a:t>锦纶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或尼龙）、聚乙烯醇纤维（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1"/>
              </a:rPr>
              <a:t>维纶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）、聚丙烯腈纤维（腈纶）、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2"/>
              </a:rPr>
              <a:t>聚丙烯纤维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（丙纶）、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3"/>
              </a:rPr>
              <a:t>聚氯乙烯纤维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（氯纶）等。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C8E83-7467-4844-86B0-1E72CB4E133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682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、天然纤维包括植物纤维、动物纤维和矿物纤维。</a:t>
            </a:r>
            <a:br>
              <a:rPr lang="zh-CN" altLang="en-US" dirty="0"/>
            </a:b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植物纤维：如：棉花、麻、果实纤维。</a:t>
            </a:r>
            <a:br>
              <a:rPr lang="zh-CN" altLang="en-US" dirty="0"/>
            </a:b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动物纤维：如：羊毛、兔毛、蚕丝。</a:t>
            </a:r>
            <a:br>
              <a:rPr lang="zh-CN" altLang="en-US" dirty="0"/>
            </a:br>
            <a:br>
              <a:rPr lang="zh-CN" altLang="en-US" dirty="0"/>
            </a:b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矿物纤维：如：石棉。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植物纤维</a:t>
            </a:r>
          </a:p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主要组成物质是纤维素，又称为天然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纤维素纤维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。是由植物上种籽、果实、茎、叶等处获得的纤维。根据在植物上成长的部位的不同，分为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种子纤维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叶纤维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和茎纤维。</a:t>
            </a:r>
          </a:p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种子纤维：棉、木棉等；</a:t>
            </a:r>
          </a:p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叶纤维：剑麻、蕉麻等；</a:t>
            </a:r>
          </a:p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茎纤维：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苎麻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、亚麻、大麻、黄麻等。</a:t>
            </a:r>
          </a:p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动物纤维</a:t>
            </a:r>
          </a:p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主要组成物质是蛋白质，又称为天然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蛋白质纤维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，分为毛和腺分泌物两类。</a:t>
            </a:r>
          </a:p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毛发类：绵羊毛、山羊毛、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骆驼毛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、兔毛、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牦牛毛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等；</a:t>
            </a:r>
          </a:p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腺分泌物：桑蚕丝、柞蚕丝等。</a:t>
            </a:r>
          </a:p>
          <a:p>
            <a:endParaRPr lang="en-US" altLang="zh-CN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hlinkClick r:id="rId10"/>
            </a:endParaRPr>
          </a:p>
          <a:p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/>
              </a:rPr>
              <a:t>化学纤维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是经过化学处理加工而制成的纤维。可分为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/>
              </a:rPr>
              <a:t>人造纤维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（再生纤维），合成纤维和无机纤维。</a:t>
            </a:r>
          </a:p>
          <a:p>
            <a:r>
              <a:rPr lang="zh-CN" alt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人造纤维</a:t>
            </a:r>
            <a:endParaRPr lang="zh-CN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复纳新材料 纤维</a:t>
            </a:r>
          </a:p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人造纤维也称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/>
              </a:rPr>
              <a:t>再生纤维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</a:p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人造纤维是用含有天然纤维或蛋白纤维的物质，如木材、甘蔗、芦苇、大豆蛋白质纤维等及其他失去纺织加工价值的纤维原料，经过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3"/>
              </a:rPr>
              <a:t>化学加工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后制成的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4"/>
              </a:rPr>
              <a:t>纺织纤维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。主要用于纺织的人造纤维有：黏胶纤维、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5"/>
              </a:rPr>
              <a:t>醋酸纤维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、铜氨纤维。</a:t>
            </a:r>
          </a:p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再生纤维是指将天然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6"/>
              </a:rPr>
              <a:t>高聚物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制成的浆液高度纯净化后制成的纤维，如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7"/>
              </a:rPr>
              <a:t>再生纤维素纤维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、再生蛋白质纤维、再生淀粉纤维以及再生合成纤维。</a:t>
            </a:r>
          </a:p>
          <a:p>
            <a:r>
              <a:rPr lang="zh-CN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合成纤维</a:t>
            </a:r>
            <a:endParaRPr lang="zh-CN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合成纤维的化学组成和天然纤维完全不同，是从一些本身并不含有纤维素或蛋白质的物质如石油、煤、天然气、石灰石或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8"/>
              </a:rPr>
              <a:t>农副产品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，先合成单位，再用化学合成与机械加工的方法制成纤维。如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9"/>
              </a:rPr>
              <a:t>聚酯纤维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（涤纶）、聚酰胺纤维（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0"/>
              </a:rPr>
              <a:t>锦纶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或尼龙）、聚乙烯醇纤维（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1"/>
              </a:rPr>
              <a:t>维纶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）、聚丙烯腈纤维（腈纶）、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2"/>
              </a:rPr>
              <a:t>聚丙烯纤维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（丙纶）、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3"/>
              </a:rPr>
              <a:t>聚氯乙烯纤维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（氯纶）等。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C8E83-7467-4844-86B0-1E72CB4E133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889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hlinkClick r:id="rId3"/>
            </a:endParaRPr>
          </a:p>
          <a:p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化学纤维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是经过化学处理加工而制成的纤维。可分为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人造纤维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（再生纤维），合成纤维和无机纤维。</a:t>
            </a:r>
          </a:p>
          <a:p>
            <a:endParaRPr lang="zh-CN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再生人造纤维是用含有天然纤维或蛋白纤维的物质，如木材、甘蔗、芦苇、大豆蛋白质纤维等及其他失去纺织加工价值的纤维原料，经过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化学加工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后制成的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纺织纤维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。主要用于纺织的人造纤维有：黏胶纤维、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醋酸纤维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、铜氨纤维。</a:t>
            </a:r>
          </a:p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再生纤维是指将天然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高聚物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制成的浆液高度纯净化后制成的纤维，如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再生纤维素纤维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、再生蛋白质纤维、再生淀粉纤维以及再生合成纤维。</a:t>
            </a:r>
          </a:p>
          <a:p>
            <a:r>
              <a:rPr lang="zh-CN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合成纤维</a:t>
            </a:r>
            <a:endParaRPr lang="zh-CN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合成纤维的化学组成和天然纤维完全不同，是从一些本身并不含有纤维素或蛋白质的物质如石油、煤、天然气、石灰石或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/>
              </a:rPr>
              <a:t>农副产品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，先合成单位，再用化学合成与机械加工的方法制成纤维。如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/>
              </a:rPr>
              <a:t>聚酯纤维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（涤纶）、聚酰胺纤维（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/>
              </a:rPr>
              <a:t>锦纶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或尼龙）、聚乙烯醇纤维（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3"/>
              </a:rPr>
              <a:t>维纶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）、聚丙烯腈纤维（腈纶）、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4"/>
              </a:rPr>
              <a:t>聚丙烯纤维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（丙纶）、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5"/>
              </a:rPr>
              <a:t>聚氯乙烯纤维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（氯纶）等。</a:t>
            </a:r>
          </a:p>
          <a:p>
            <a:endParaRPr lang="en-US" altLang="zh-CN" dirty="0"/>
          </a:p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、化学纤维包括再生纤维、合成纤维和无机纤维。</a:t>
            </a:r>
            <a:br>
              <a:rPr lang="zh-CN" altLang="en-US" dirty="0"/>
            </a:br>
            <a:br>
              <a:rPr lang="zh-CN" altLang="en-US" dirty="0"/>
            </a:b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再生纤维：如：黏胶纤维、醋酯纤维。</a:t>
            </a:r>
            <a:br>
              <a:rPr lang="zh-CN" altLang="en-US" dirty="0"/>
            </a:br>
            <a:br>
              <a:rPr lang="zh-CN" altLang="en-US" dirty="0"/>
            </a:b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合成纤维：如：锦纶、涤纶、腈纶、氨纶、维纶、丙纶、氯纶。</a:t>
            </a:r>
            <a:br>
              <a:rPr lang="zh-CN" altLang="en-US" dirty="0"/>
            </a:br>
            <a:br>
              <a:rPr lang="zh-CN" altLang="en-US" dirty="0"/>
            </a:b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无机纤维：如：玻璃纤维、金属纤维等。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C8E83-7467-4844-86B0-1E72CB4E1334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1561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C8E83-7467-4844-86B0-1E72CB4E133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784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C8E83-7467-4844-86B0-1E72CB4E133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543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C8E83-7467-4844-86B0-1E72CB4E133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752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C8E83-7467-4844-86B0-1E72CB4E133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33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C8E83-7467-4844-86B0-1E72CB4E133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147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17889-7F4F-4468-9749-CDB7CA8FB84F}" type="datetime1">
              <a:rPr lang="zh-CN" altLang="en-US" smtClean="0"/>
              <a:pPr/>
              <a:t>2021/11/18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A48D-B8D4-430A-AE1C-E921A6F75A1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4AEEF-2762-45C6-B123-D04A8CE9603D}" type="datetime1">
              <a:rPr lang="zh-CN" altLang="en-US" smtClean="0"/>
              <a:pPr/>
              <a:t>2021/11/18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A48D-B8D4-430A-AE1C-E921A6F75A1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F4548-D02D-4C05-86FF-41D48D9AAF9C}" type="datetime1">
              <a:rPr lang="zh-CN" altLang="en-US" smtClean="0"/>
              <a:pPr/>
              <a:t>2021/11/18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A48D-B8D4-430A-AE1C-E921A6F75A1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0B601-5397-4551-A762-7F5F3BCCC0F9}" type="datetime1">
              <a:rPr lang="zh-CN" altLang="en-US" smtClean="0"/>
              <a:pPr/>
              <a:t>2021/11/18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A48D-B8D4-430A-AE1C-E921A6F75A1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1D89D-949D-4764-9E92-6A4C0240D476}" type="datetime1">
              <a:rPr lang="zh-CN" altLang="en-US" smtClean="0"/>
              <a:pPr/>
              <a:t>2021/11/18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A48D-B8D4-430A-AE1C-E921A6F75A1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BE235-6CB3-465C-B79D-2ED7CC3238A2}" type="datetime1">
              <a:rPr lang="zh-CN" altLang="en-US" smtClean="0"/>
              <a:pPr/>
              <a:t>2021/11/18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A48D-B8D4-430A-AE1C-E921A6F75A1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19E6E-E8E9-4E10-B381-7A672952EE89}" type="datetime1">
              <a:rPr lang="zh-CN" altLang="en-US" smtClean="0"/>
              <a:pPr/>
              <a:t>2021/11/18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A48D-B8D4-430A-AE1C-E921A6F75A1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7422-9D7F-4A51-B3C7-4F59D04F0F49}" type="datetime1">
              <a:rPr lang="zh-CN" altLang="en-US" smtClean="0"/>
              <a:pPr/>
              <a:t>2021/11/18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A48D-B8D4-430A-AE1C-E921A6F75A1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337CD-AE36-4315-98EF-9C53C5C4206E}" type="datetime1">
              <a:rPr lang="zh-CN" altLang="en-US" smtClean="0"/>
              <a:pPr/>
              <a:t>2021/11/18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A48D-B8D4-430A-AE1C-E921A6F75A1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B90F-2915-430D-A93A-745C87197AEF}" type="datetime1">
              <a:rPr lang="zh-CN" altLang="en-US" smtClean="0"/>
              <a:pPr/>
              <a:t>2021/11/18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A48D-B8D4-430A-AE1C-E921A6F75A1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9B7C2-A9DF-4F31-AD39-FEB95D024397}" type="datetime1">
              <a:rPr lang="zh-CN" altLang="en-US" smtClean="0"/>
              <a:pPr/>
              <a:t>2021/11/18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A48D-B8D4-430A-AE1C-E921A6F75A1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74F86-9ECE-487E-870F-62CFE95345CB}" type="datetime1">
              <a:rPr lang="zh-CN" altLang="en-US" smtClean="0"/>
              <a:pPr/>
              <a:t>2021/11/18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6A48D-B8D4-430A-AE1C-E921A6F75A1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36914" y="1389743"/>
            <a:ext cx="9144000" cy="2387600"/>
          </a:xfrm>
        </p:spPr>
        <p:txBody>
          <a:bodyPr>
            <a:normAutofit fontScale="90000"/>
          </a:bodyPr>
          <a:lstStyle/>
          <a:p>
            <a:pPr>
              <a:lnSpc>
                <a:spcPct val="20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第一章  绪论</a:t>
            </a: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4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第一节  纺织品的概念与分类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4436609"/>
            <a:ext cx="9144000" cy="16557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苏州大学纺织与服装工程学院  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A48D-B8D4-430A-AE1C-E921A6F75A10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701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7279BD2-BC2B-4CC2-B9B9-19DCDF709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A48D-B8D4-430A-AE1C-E921A6F75A10}" type="slidenum">
              <a:rPr lang="zh-CN" altLang="en-US" smtClean="0"/>
              <a:pPr/>
              <a:t>10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3793474-4871-4FAD-B5D5-0B2B7B8BB199}"/>
              </a:ext>
            </a:extLst>
          </p:cNvPr>
          <p:cNvSpPr/>
          <p:nvPr/>
        </p:nvSpPr>
        <p:spPr>
          <a:xfrm>
            <a:off x="864636" y="1888006"/>
            <a:ext cx="104891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333333"/>
                </a:solidFill>
                <a:latin typeface="Helvetica Neue"/>
              </a:rPr>
              <a:t>针织物：</a:t>
            </a:r>
            <a:r>
              <a:rPr lang="zh-CN" altLang="en-US" sz="2400" dirty="0"/>
              <a:t>针织物是指用织针将纱线构成线圈，再把线圈相互串套而成的织物。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6A960A3-DDE8-4276-9DC2-0663F9C9A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121" y="2829265"/>
            <a:ext cx="4059679" cy="260015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16D2F01-20FB-44FA-A272-2EB138FC6EE1}"/>
              </a:ext>
            </a:extLst>
          </p:cNvPr>
          <p:cNvSpPr txBox="1"/>
          <p:nvPr/>
        </p:nvSpPr>
        <p:spPr>
          <a:xfrm>
            <a:off x="8610600" y="5595652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针织物毛衣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619D6A3B-6E15-4498-96CC-472D722E8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二、纺织品分类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E99463F-7A5B-4C9D-8EF3-0D94A207F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013" y="3085522"/>
            <a:ext cx="1587587" cy="187123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96D9838-D78A-4444-BA3F-548A06B54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014133"/>
            <a:ext cx="3073400" cy="187123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30AAB2E-E64F-43F2-AF15-027E6DFEE224}"/>
              </a:ext>
            </a:extLst>
          </p:cNvPr>
          <p:cNvSpPr txBox="1"/>
          <p:nvPr/>
        </p:nvSpPr>
        <p:spPr>
          <a:xfrm>
            <a:off x="1737193" y="542942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纬编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477BE89-2A61-4BAD-BE06-8E0384FADE6B}"/>
              </a:ext>
            </a:extLst>
          </p:cNvPr>
          <p:cNvSpPr txBox="1"/>
          <p:nvPr/>
        </p:nvSpPr>
        <p:spPr>
          <a:xfrm>
            <a:off x="5173896" y="542942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经编</a:t>
            </a:r>
          </a:p>
        </p:txBody>
      </p:sp>
    </p:spTree>
    <p:extLst>
      <p:ext uri="{BB962C8B-B14F-4D97-AF65-F5344CB8AC3E}">
        <p14:creationId xmlns:p14="http://schemas.microsoft.com/office/powerpoint/2010/main" val="3675532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7279BD2-BC2B-4CC2-B9B9-19DCDF709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A48D-B8D4-430A-AE1C-E921A6F75A10}" type="slidenum">
              <a:rPr lang="zh-CN" altLang="en-US" smtClean="0"/>
              <a:pPr/>
              <a:t>11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3793474-4871-4FAD-B5D5-0B2B7B8BB199}"/>
              </a:ext>
            </a:extLst>
          </p:cNvPr>
          <p:cNvSpPr/>
          <p:nvPr/>
        </p:nvSpPr>
        <p:spPr>
          <a:xfrm>
            <a:off x="766665" y="1664653"/>
            <a:ext cx="104891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333333"/>
                </a:solidFill>
                <a:latin typeface="Helvetica Neue"/>
              </a:rPr>
              <a:t>非织造物：</a:t>
            </a:r>
            <a:r>
              <a:rPr lang="zh-CN" altLang="en-US" sz="2400" dirty="0"/>
              <a:t>定向或随机排列的纤维，通过摩擦、抱合、或粘合，或者这些方法的组合而相互结合制成的片状物、纤网或絮垫等。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16D2F01-20FB-44FA-A272-2EB138FC6EE1}"/>
              </a:ext>
            </a:extLst>
          </p:cNvPr>
          <p:cNvSpPr txBox="1"/>
          <p:nvPr/>
        </p:nvSpPr>
        <p:spPr>
          <a:xfrm>
            <a:off x="3131827" y="563349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口罩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F378706-2054-4969-BDB0-583AF36F74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832" y="2696636"/>
            <a:ext cx="2743200" cy="33985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BEDD88C-34EF-4310-A052-E466CDD4C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08" b="94774" l="8158" r="96579">
                        <a14:foregroundMark x1="52368" y1="88850" x2="35000" y2="94774"/>
                        <a14:foregroundMark x1="8158" y1="40767" x2="8158" y2="51220"/>
                        <a14:foregroundMark x1="15263" y1="23345" x2="23684" y2="23693"/>
                        <a14:foregroundMark x1="60789" y1="23693" x2="68158" y2="25784"/>
                        <a14:foregroundMark x1="28158" y1="19861" x2="23421" y2="18815"/>
                        <a14:foregroundMark x1="27632" y1="18815" x2="31053" y2="21603"/>
                        <a14:foregroundMark x1="27632" y1="13240" x2="37105" y2="15331"/>
                        <a14:foregroundMark x1="36579" y1="9408" x2="32105" y2="11150"/>
                        <a14:foregroundMark x1="79474" y1="25087" x2="92105" y2="20906"/>
                        <a14:foregroundMark x1="92105" y1="20557" x2="96579" y2="37979"/>
                        <a14:foregroundMark x1="96579" y1="37979" x2="90526" y2="54007"/>
                        <a14:foregroundMark x1="90526" y1="54007" x2="75000" y2="73868"/>
                        <a14:foregroundMark x1="81579" y1="24390" x2="67105" y2="31707"/>
                        <a14:foregroundMark x1="84737" y1="22300" x2="68684" y2="29617"/>
                        <a14:foregroundMark x1="24211" y1="94077" x2="18684" y2="86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228" y="2698448"/>
            <a:ext cx="3620005" cy="2734057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0A6FBF9E-630B-4303-AA08-78FAB47FF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二、纺织品分类</a:t>
            </a:r>
          </a:p>
        </p:txBody>
      </p:sp>
    </p:spTree>
    <p:extLst>
      <p:ext uri="{BB962C8B-B14F-4D97-AF65-F5344CB8AC3E}">
        <p14:creationId xmlns:p14="http://schemas.microsoft.com/office/powerpoint/2010/main" val="2341712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二、纺织品分类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A48D-B8D4-430A-AE1C-E921A6F75A10}" type="slidenum">
              <a:rPr lang="zh-CN" altLang="en-US" smtClean="0"/>
              <a:pPr/>
              <a:t>12</a:t>
            </a:fld>
            <a:endParaRPr lang="zh-CN" altLang="en-US"/>
          </a:p>
        </p:txBody>
      </p:sp>
      <p:graphicFrame>
        <p:nvGraphicFramePr>
          <p:cNvPr id="7" name="图示 6">
            <a:extLst>
              <a:ext uri="{FF2B5EF4-FFF2-40B4-BE49-F238E27FC236}">
                <a16:creationId xmlns:a16="http://schemas.microsoft.com/office/drawing/2014/main" id="{050F3F14-13E5-406B-8CA7-466AF654C7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5504053"/>
              </p:ext>
            </p:extLst>
          </p:nvPr>
        </p:nvGraphicFramePr>
        <p:xfrm>
          <a:off x="4244585" y="520188"/>
          <a:ext cx="6842369" cy="3629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图示 5">
            <a:extLst>
              <a:ext uri="{FF2B5EF4-FFF2-40B4-BE49-F238E27FC236}">
                <a16:creationId xmlns:a16="http://schemas.microsoft.com/office/drawing/2014/main" id="{C630D900-C6A9-4720-AFFF-430B86E76C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9763054"/>
              </p:ext>
            </p:extLst>
          </p:nvPr>
        </p:nvGraphicFramePr>
        <p:xfrm>
          <a:off x="4848742" y="3429000"/>
          <a:ext cx="5517660" cy="3474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内容占位符 2">
            <a:extLst>
              <a:ext uri="{FF2B5EF4-FFF2-40B4-BE49-F238E27FC236}">
                <a16:creationId xmlns:a16="http://schemas.microsoft.com/office/drawing/2014/main" id="{5C6A38B8-074D-46ED-B83E-DE011CABF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6229" y="2130028"/>
            <a:ext cx="1909169" cy="3114001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生产方式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原料组成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成纱工艺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印染加工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最终用途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762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F65EE5-5308-4450-B950-3E2A0F7137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AFF65EE5-5308-4450-B950-3E2A0F7137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DE1D88-9EA5-4572-9E69-86A2878B7C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dgm id="{42DE1D88-9EA5-4572-9E69-86A2878B7C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C46100-9423-47A6-BC81-FCCB16B68C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A4C46100-9423-47A6-BC81-FCCB16B68C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9BBD4A8-FA56-47C2-BCDE-050487B270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>
                                            <p:graphicEl>
                                              <a:dgm id="{29BBD4A8-FA56-47C2-BCDE-050487B270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B5C9B8D-7EED-4134-82E9-571CE7120F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3B5C9B8D-7EED-4134-82E9-571CE7120F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62BA38-8214-48DD-B6ED-1865EB4BA6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>
                                            <p:graphicEl>
                                              <a:dgm id="{0D62BA38-8214-48DD-B6ED-1865EB4BA6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FF55203-C9C4-4C47-9D7B-D1A2FBF071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6FF55203-C9C4-4C47-9D7B-D1A2FBF071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B6231B1-9DDD-4901-B39A-2EA0B93CD2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>
                                            <p:graphicEl>
                                              <a:dgm id="{CB6231B1-9DDD-4901-B39A-2EA0B93CD2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7FAA8BD-84D1-4BEE-812D-78361D1666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C7FAA8BD-84D1-4BEE-812D-78361D1666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22D644-899F-47BF-8F72-0616FD7E86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>
                                            <p:graphicEl>
                                              <a:dgm id="{4B22D644-899F-47BF-8F72-0616FD7E86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A617E2B-8CAD-4203-9333-77E6E94453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>
                                            <p:graphicEl>
                                              <a:dgm id="{2A617E2B-8CAD-4203-9333-77E6E94453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4DE1FD4-78F7-4AEC-A79F-7506DD95F0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>
                                            <p:graphicEl>
                                              <a:dgm id="{04DE1FD4-78F7-4AEC-A79F-7506DD95F0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33B8D56-2D6F-44E6-8511-7F38BE6D39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graphicEl>
                                              <a:dgm id="{933B8D56-2D6F-44E6-8511-7F38BE6D39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D8256B5-12D6-48EE-ACE6-D5931A3F50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">
                                            <p:graphicEl>
                                              <a:dgm id="{AD8256B5-12D6-48EE-ACE6-D5931A3F50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243DE0C-65D3-41DE-B26E-1398FB0CA8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">
                                            <p:graphicEl>
                                              <a:dgm id="{4243DE0C-65D3-41DE-B26E-1398FB0CA8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289E545-EE7C-41B2-BDCA-CC79D4297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6">
                                            <p:graphicEl>
                                              <a:dgm id="{D289E545-EE7C-41B2-BDCA-CC79D42976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50E96EC-BF58-4947-9297-478A95BEAA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6">
                                            <p:graphicEl>
                                              <a:dgm id="{050E96EC-BF58-4947-9297-478A95BEAA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F8307A8-E94A-4C20-A5E3-FF0152D704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">
                                            <p:graphicEl>
                                              <a:dgm id="{0F8307A8-E94A-4C20-A5E3-FF0152D704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CB4C253-BA4E-4994-A865-2E610C30AE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6">
                                            <p:graphicEl>
                                              <a:dgm id="{7CB4C253-BA4E-4994-A865-2E610C30AE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D148657-AAE9-49D0-BC6D-88C403339E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6">
                                            <p:graphicEl>
                                              <a:dgm id="{1D148657-AAE9-49D0-BC6D-88C403339E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503954B-FEE5-47B7-B53E-8D560D739C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6">
                                            <p:graphicEl>
                                              <a:dgm id="{7503954B-FEE5-47B7-B53E-8D560D739C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BE5C734-98C7-4E0E-8607-CCFBD855DD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6">
                                            <p:graphicEl>
                                              <a:dgm id="{0BE5C734-98C7-4E0E-8607-CCFBD855DD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971C23A-911A-4C54-A4A8-03359C01FB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">
                                            <p:graphicEl>
                                              <a:dgm id="{2971C23A-911A-4C54-A4A8-03359C01FB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8964034-8EA7-4F55-9BE2-5C8C5CCA81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6">
                                            <p:graphicEl>
                                              <a:dgm id="{18964034-8EA7-4F55-9BE2-5C8C5CCA81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C8F29DF-7A44-48B3-8402-D7340777C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6">
                                            <p:graphicEl>
                                              <a:dgm id="{0C8F29DF-7A44-48B3-8402-D7340777C0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3174B97-372E-4A5E-9DF5-EAD04D272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6">
                                            <p:graphicEl>
                                              <a:dgm id="{B3174B97-372E-4A5E-9DF5-EAD04D2723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  <p:bldGraphic spid="6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二、纺织品分类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A48D-B8D4-430A-AE1C-E921A6F75A10}" type="slidenum">
              <a:rPr lang="zh-CN" altLang="en-US" smtClean="0"/>
              <a:pPr/>
              <a:t>13</a:t>
            </a:fld>
            <a:endParaRPr lang="zh-CN" altLang="en-US"/>
          </a:p>
        </p:txBody>
      </p:sp>
      <p:graphicFrame>
        <p:nvGraphicFramePr>
          <p:cNvPr id="7" name="图示 6">
            <a:extLst>
              <a:ext uri="{FF2B5EF4-FFF2-40B4-BE49-F238E27FC236}">
                <a16:creationId xmlns:a16="http://schemas.microsoft.com/office/drawing/2014/main" id="{CB280111-6CEE-4208-8A95-9AECE6AAA7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7956358"/>
              </p:ext>
            </p:extLst>
          </p:nvPr>
        </p:nvGraphicFramePr>
        <p:xfrm>
          <a:off x="4996070" y="993913"/>
          <a:ext cx="6723077" cy="4038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图片 3">
            <a:extLst>
              <a:ext uri="{FF2B5EF4-FFF2-40B4-BE49-F238E27FC236}">
                <a16:creationId xmlns:a16="http://schemas.microsoft.com/office/drawing/2014/main" id="{69547227-01A6-40A3-8791-F5EB8313BD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6229" y="5395912"/>
            <a:ext cx="4243640" cy="1325563"/>
          </a:xfrm>
          <a:prstGeom prst="rect">
            <a:avLst/>
          </a:prstGeom>
        </p:spPr>
      </p:pic>
      <p:sp>
        <p:nvSpPr>
          <p:cNvPr id="9" name="内容占位符 2">
            <a:extLst>
              <a:ext uri="{FF2B5EF4-FFF2-40B4-BE49-F238E27FC236}">
                <a16:creationId xmlns:a16="http://schemas.microsoft.com/office/drawing/2014/main" id="{F51C0751-5F48-4D68-A4D9-D52BE520B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6229" y="2130028"/>
            <a:ext cx="1909169" cy="3114001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生产方式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原料组成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成纱工艺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印染加工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最终用途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9344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3818CEC-66D4-420D-9F15-84E1188B68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23818CEC-66D4-420D-9F15-84E1188B68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D9D6212-33DE-40BD-B356-703B65176B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dgm id="{ED9D6212-33DE-40BD-B356-703B65176B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7E00E79-8AAF-4C27-AD5E-34816AF4D0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07E00E79-8AAF-4C27-AD5E-34816AF4D0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0F06CF7-0A54-492F-B16F-FA742C3D3D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>
                                            <p:graphicEl>
                                              <a:dgm id="{40F06CF7-0A54-492F-B16F-FA742C3D3D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53E5947-4A6E-4E99-817F-857DBCF376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153E5947-4A6E-4E99-817F-857DBCF376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E999BA-4960-42D0-8164-6A5CF48D49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>
                                            <p:graphicEl>
                                              <a:dgm id="{A4E999BA-4960-42D0-8164-6A5CF48D49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11EE456-1454-4222-B992-6C34BAB8CC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D11EE456-1454-4222-B992-6C34BAB8CC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AFB0345-D2E6-4567-98C6-251DEA0D1E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>
                                            <p:graphicEl>
                                              <a:dgm id="{FAFB0345-D2E6-4567-98C6-251DEA0D1E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C562638-8BCE-44E8-BC07-3F1E4071C3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4C562638-8BCE-44E8-BC07-3F1E4071C3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E413549-E042-4BE9-823E-50DC41FFC7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>
                                            <p:graphicEl>
                                              <a:dgm id="{7E413549-E042-4BE9-823E-50DC41FFC7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3833C66-A814-4F10-988F-8A43BA4C5F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>
                                            <p:graphicEl>
                                              <a:dgm id="{B3833C66-A814-4F10-988F-8A43BA4C5F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4F17EBC-8167-4921-8B5F-61F512CEDC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>
                                            <p:graphicEl>
                                              <a:dgm id="{E4F17EBC-8167-4921-8B5F-61F512CEDC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47015CA-1F2D-42D0-BE8C-FB26592A39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graphicEl>
                                              <a:dgm id="{147015CA-1F2D-42D0-BE8C-FB26592A39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EF8C2F-FFFA-4DEA-9C3B-287325C2FE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">
                                            <p:graphicEl>
                                              <a:dgm id="{38EF8C2F-FFFA-4DEA-9C3B-287325C2FE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8C30A49-DEBB-4802-9B9A-278D92DED5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7">
                                            <p:graphicEl>
                                              <a:dgm id="{18C30A49-DEBB-4802-9B9A-278D92DED5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776485-95A3-49DB-BDEB-9FCE922D94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">
                                            <p:graphicEl>
                                              <a:dgm id="{87776485-95A3-49DB-BDEB-9FCE922D94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A758249-8A18-4233-9C82-B25ED5AE7A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">
                                            <p:graphicEl>
                                              <a:dgm id="{AA758249-8A18-4233-9C82-B25ED5AE7A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F6A12CA-171C-4C7B-B83B-01677095EB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7">
                                            <p:graphicEl>
                                              <a:dgm id="{8F6A12CA-171C-4C7B-B83B-01677095EB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02B117C-B88B-43FB-95E0-8AECFD39E1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7">
                                            <p:graphicEl>
                                              <a:dgm id="{702B117C-B88B-43FB-95E0-8AECFD39E1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B630D0D-70AC-4838-8BAE-62D93057AA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">
                                            <p:graphicEl>
                                              <a:dgm id="{3B630D0D-70AC-4838-8BAE-62D93057AA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78FCE2A-890E-4BAC-B47B-9961915D7F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7">
                                            <p:graphicEl>
                                              <a:dgm id="{678FCE2A-890E-4BAC-B47B-9961915D7F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6AF6817-4EB5-42A5-A89E-0C77FACDC0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7">
                                            <p:graphicEl>
                                              <a:dgm id="{16AF6817-4EB5-42A5-A89E-0C77FACDC0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472FCD8-7CF2-417A-B1B2-469CB8435B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>
                                            <p:graphicEl>
                                              <a:dgm id="{9472FCD8-7CF2-417A-B1B2-469CB8435B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EB49FF-10E7-44AB-93E9-410B4096B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7">
                                            <p:graphicEl>
                                              <a:dgm id="{0DEB49FF-10E7-44AB-93E9-410B4096B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7077AC6-A337-4021-9AA5-B220D7CCC2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7">
                                            <p:graphicEl>
                                              <a:dgm id="{27077AC6-A337-4021-9AA5-B220D7CCC2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二、纺织品分类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A48D-B8D4-430A-AE1C-E921A6F75A10}" type="slidenum">
              <a:rPr lang="zh-CN" altLang="en-US" smtClean="0"/>
              <a:pPr/>
              <a:t>14</a:t>
            </a:fld>
            <a:endParaRPr lang="zh-CN" altLang="en-US"/>
          </a:p>
        </p:txBody>
      </p:sp>
      <p:graphicFrame>
        <p:nvGraphicFramePr>
          <p:cNvPr id="6" name="图示 5">
            <a:extLst>
              <a:ext uri="{FF2B5EF4-FFF2-40B4-BE49-F238E27FC236}">
                <a16:creationId xmlns:a16="http://schemas.microsoft.com/office/drawing/2014/main" id="{12C89092-4BBE-44A2-81BD-5062FFE867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8908313"/>
              </p:ext>
            </p:extLst>
          </p:nvPr>
        </p:nvGraphicFramePr>
        <p:xfrm>
          <a:off x="3878104" y="596700"/>
          <a:ext cx="7907496" cy="5664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内容占位符 2">
            <a:extLst>
              <a:ext uri="{FF2B5EF4-FFF2-40B4-BE49-F238E27FC236}">
                <a16:creationId xmlns:a16="http://schemas.microsoft.com/office/drawing/2014/main" id="{CD0F2C15-4F68-4135-9B41-7F1E0C299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6229" y="2130028"/>
            <a:ext cx="1909169" cy="3114001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生产方式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原料组成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成纱工艺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印染加工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最终用途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4723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804F8C4-CAFB-4132-883F-C495E93FCB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2804F8C4-CAFB-4132-883F-C495E93FCB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9F68483-4329-4CF1-8D20-B40C54CF2C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dgm id="{79F68483-4329-4CF1-8D20-B40C54CF2C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E6A96DE-D2AD-46E8-BC97-C03F1462D8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graphicEl>
                                              <a:dgm id="{AE6A96DE-D2AD-46E8-BC97-C03F1462D8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A3EAA97-0895-4A55-AACA-C1647D4F4B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graphicEl>
                                              <a:dgm id="{5A3EAA97-0895-4A55-AACA-C1647D4F4B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2203513-79F2-42C7-9F9A-E255A29F6E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graphicEl>
                                              <a:dgm id="{02203513-79F2-42C7-9F9A-E255A29F6E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876035C-3F78-4BCE-8809-C081F31485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>
                                            <p:graphicEl>
                                              <a:dgm id="{C876035C-3F78-4BCE-8809-C081F31485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3E7E902-21A1-47ED-B3D9-2BC502ACE3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>
                                            <p:graphicEl>
                                              <a:dgm id="{43E7E902-21A1-47ED-B3D9-2BC502ACE3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71C2298-2331-419B-BB16-AD848A8A9B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>
                                            <p:graphicEl>
                                              <a:dgm id="{371C2298-2331-419B-BB16-AD848A8A9B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AD74888-3E76-4028-896B-61E0FD55A5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>
                                            <p:graphicEl>
                                              <a:dgm id="{9AD74888-3E76-4028-896B-61E0FD55A5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9311C6C-047C-44B1-9C98-95F7D93D51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>
                                            <p:graphicEl>
                                              <a:dgm id="{49311C6C-047C-44B1-9C98-95F7D93D51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F5CA734-3169-43D5-BFEB-9B4C9E3B49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">
                                            <p:graphicEl>
                                              <a:dgm id="{AF5CA734-3169-43D5-BFEB-9B4C9E3B49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6D46FA7-2722-43AD-B434-B93576472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">
                                            <p:graphicEl>
                                              <a:dgm id="{06D46FA7-2722-43AD-B434-B935764722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CF682A1-CB2C-43F8-BE08-92CE43F945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">
                                            <p:graphicEl>
                                              <a:dgm id="{BCF682A1-CB2C-43F8-BE08-92CE43F945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2818F3E-4E97-45E2-9A16-29F2F8CA3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">
                                            <p:graphicEl>
                                              <a:dgm id="{52818F3E-4E97-45E2-9A16-29F2F8CA3E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23CFADB-EDD0-4167-AE0F-F8431FE4F3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">
                                            <p:graphicEl>
                                              <a:dgm id="{923CFADB-EDD0-4167-AE0F-F8431FE4F3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078398F-1693-49D8-B8D9-DDC0800254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6">
                                            <p:graphicEl>
                                              <a:dgm id="{D078398F-1693-49D8-B8D9-DDC0800254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0F5A6F1-5FDA-4280-8CDE-25C57CB34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6">
                                            <p:graphicEl>
                                              <a:dgm id="{60F5A6F1-5FDA-4280-8CDE-25C57CB349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6AD3587-A2E5-4962-92D5-4C052F5CA4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">
                                            <p:graphicEl>
                                              <a:dgm id="{A6AD3587-A2E5-4962-92D5-4C052F5CA4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550A5FD-3D7B-4748-A760-55CFC9EFB7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6">
                                            <p:graphicEl>
                                              <a:dgm id="{0550A5FD-3D7B-4748-A760-55CFC9EFB7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3EF6EC5-0F0F-4BB1-9CE3-DB383E6335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6">
                                            <p:graphicEl>
                                              <a:dgm id="{63EF6EC5-0F0F-4BB1-9CE3-DB383E6335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2908F71-6F2E-4394-B870-6860E050EC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6">
                                            <p:graphicEl>
                                              <a:dgm id="{92908F71-6F2E-4394-B870-6860E050EC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B979D9D-DFA9-439A-A556-E68FB9204B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6">
                                            <p:graphicEl>
                                              <a:dgm id="{3B979D9D-DFA9-439A-A556-E68FB9204B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91BAD11-9CB9-469E-8A9F-D6E47BCA6F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">
                                            <p:graphicEl>
                                              <a:dgm id="{E91BAD11-9CB9-469E-8A9F-D6E47BCA6F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0359387-0E6F-4CEF-843C-CC7F319401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6">
                                            <p:graphicEl>
                                              <a:dgm id="{90359387-0E6F-4CEF-843C-CC7F319401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B211A60-B736-4EE9-B2EF-930E648F02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6">
                                            <p:graphicEl>
                                              <a:dgm id="{BB211A60-B736-4EE9-B2EF-930E648F02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417412B-33F8-4DB7-BC64-AA610796F7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6">
                                            <p:graphicEl>
                                              <a:dgm id="{B417412B-33F8-4DB7-BC64-AA610796F7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639C68B-920D-47A0-8961-4AEAF83E68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6">
                                            <p:graphicEl>
                                              <a:dgm id="{F639C68B-920D-47A0-8961-4AEAF83E68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7923B30-D87A-4DAE-9505-C5CEDB727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6">
                                            <p:graphicEl>
                                              <a:dgm id="{A7923B30-D87A-4DAE-9505-C5CEDB7272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二、纺织品分类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75358" y="1550364"/>
            <a:ext cx="2539392" cy="702979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智能纺织品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A48D-B8D4-430A-AE1C-E921A6F75A10}" type="slidenum">
              <a:rPr lang="zh-CN" altLang="en-US" smtClean="0"/>
              <a:pPr/>
              <a:t>15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5FC0D0F-9FEE-4AC2-AB7C-8F3595371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016" y="2671304"/>
            <a:ext cx="2930298" cy="310674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5B6124C-B768-483E-9CAF-79E48219C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233" y="2549297"/>
            <a:ext cx="4068089" cy="2741159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7F24FF7D-51C3-4442-8E84-E0D6C852E8B5}"/>
              </a:ext>
            </a:extLst>
          </p:cNvPr>
          <p:cNvSpPr/>
          <p:nvPr/>
        </p:nvSpPr>
        <p:spPr>
          <a:xfrm>
            <a:off x="6008233" y="5621570"/>
            <a:ext cx="43978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191919"/>
                </a:solidFill>
                <a:latin typeface="PingFang SC"/>
              </a:rPr>
              <a:t>一种创新的显示电子织物，在变形情况下表现出柔软性和稳定性（来源：</a:t>
            </a:r>
            <a:r>
              <a:rPr lang="en-US" altLang="zh-CN" dirty="0">
                <a:solidFill>
                  <a:srgbClr val="191919"/>
                </a:solidFill>
                <a:latin typeface="PingFang SC"/>
              </a:rPr>
              <a:t>Nature</a:t>
            </a:r>
            <a:r>
              <a:rPr lang="zh-CN" altLang="en-US" dirty="0">
                <a:solidFill>
                  <a:srgbClr val="191919"/>
                </a:solidFill>
                <a:latin typeface="PingFang SC"/>
              </a:rPr>
              <a:t>）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EB86D1D-EEDB-4B1C-BA69-D0D247197822}"/>
              </a:ext>
            </a:extLst>
          </p:cNvPr>
          <p:cNvSpPr/>
          <p:nvPr/>
        </p:nvSpPr>
        <p:spPr>
          <a:xfrm>
            <a:off x="564091" y="6011345"/>
            <a:ext cx="5032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>
                <a:ea typeface="华文楷体" panose="02010600040101010101" pitchFamily="2" charset="-122"/>
                <a:cs typeface="Times New Roman" panose="02020603050405020304" pitchFamily="18" charset="0"/>
              </a:rPr>
              <a:t>智能手环，</a:t>
            </a:r>
            <a:r>
              <a:rPr lang="zh-CN" altLang="en-US" dirty="0">
                <a:ea typeface="华文楷体" panose="02010600040101010101" pitchFamily="2" charset="-122"/>
                <a:cs typeface="Times New Roman" panose="02020603050405020304" pitchFamily="18" charset="0"/>
              </a:rPr>
              <a:t>智能眼镜，</a:t>
            </a:r>
            <a:r>
              <a:rPr lang="zh-CN" altLang="zh-CN" dirty="0">
                <a:ea typeface="华文楷体" panose="02010600040101010101" pitchFamily="2" charset="-122"/>
                <a:cs typeface="Times New Roman" panose="02020603050405020304" pitchFamily="18" charset="0"/>
              </a:rPr>
              <a:t>智能鞋，智能监测衣物等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17474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一、纺织品的原料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A48D-B8D4-430A-AE1C-E921A6F75A10}" type="slidenum">
              <a:rPr lang="zh-CN" altLang="en-US" smtClean="0"/>
              <a:pPr/>
              <a:t>2</a:t>
            </a:fld>
            <a:endParaRPr lang="zh-CN" altLang="en-US"/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35857A2-EF49-413D-B9B8-9E754759B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49202"/>
            <a:ext cx="10515600" cy="554018"/>
          </a:xfrm>
        </p:spPr>
        <p:txBody>
          <a:bodyPr/>
          <a:lstStyle/>
          <a:p>
            <a:r>
              <a:rPr lang="zh-CN" altLang="en-US" dirty="0"/>
              <a:t>纺织纤维是构成面料的基本材料，它主要两大类：天然纤维与化学纤维。</a:t>
            </a:r>
            <a:endParaRPr lang="en-US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CCCF064-7C3B-4301-B61D-8E61BAF6D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499" y="3429000"/>
            <a:ext cx="3155026" cy="235659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AA484BD-6ED0-4D39-8EC4-406891A46684}"/>
              </a:ext>
            </a:extLst>
          </p:cNvPr>
          <p:cNvSpPr txBox="1"/>
          <p:nvPr/>
        </p:nvSpPr>
        <p:spPr>
          <a:xfrm>
            <a:off x="3258235" y="598701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棉花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8A791D9-56EE-4467-9903-D457FF036EBC}"/>
              </a:ext>
            </a:extLst>
          </p:cNvPr>
          <p:cNvSpPr txBox="1"/>
          <p:nvPr/>
        </p:nvSpPr>
        <p:spPr>
          <a:xfrm>
            <a:off x="7037020" y="5906363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涤纶聚酯切片</a:t>
            </a:r>
          </a:p>
        </p:txBody>
      </p:sp>
      <p:sp>
        <p:nvSpPr>
          <p:cNvPr id="9" name="内容占位符 5">
            <a:extLst>
              <a:ext uri="{FF2B5EF4-FFF2-40B4-BE49-F238E27FC236}">
                <a16:creationId xmlns:a16="http://schemas.microsoft.com/office/drawing/2014/main" id="{99358036-D57E-4AC2-9592-945368F9CE4D}"/>
              </a:ext>
            </a:extLst>
          </p:cNvPr>
          <p:cNvSpPr txBox="1">
            <a:spLocks/>
          </p:cNvSpPr>
          <p:nvPr/>
        </p:nvSpPr>
        <p:spPr>
          <a:xfrm>
            <a:off x="838200" y="1532954"/>
            <a:ext cx="10916798" cy="1851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纺织纤维：长度达到数十毫米以上具有一定的强度、一定的可绕曲性能和一定服用性能可以生产纺织制品的纤维。</a:t>
            </a:r>
            <a:endParaRPr lang="en-US" altLang="zh-CN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1A1EDF2-F069-44BC-AFFD-E7E660D0C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253" y="3396719"/>
            <a:ext cx="3155026" cy="234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34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一、纺织品的原料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A48D-B8D4-430A-AE1C-E921A6F75A10}" type="slidenum">
              <a:rPr lang="zh-CN" altLang="en-US" smtClean="0"/>
              <a:pPr/>
              <a:t>3</a:t>
            </a:fld>
            <a:endParaRPr lang="zh-CN" altLang="en-US"/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35857A2-EF49-413D-B9B8-9E754759B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天然纤维包括植物纤维、动物纤维和矿物纤维。</a:t>
            </a:r>
            <a:endParaRPr lang="en-US" altLang="zh-CN" dirty="0"/>
          </a:p>
          <a:p>
            <a:r>
              <a:rPr lang="zh-CN" altLang="en-US" dirty="0"/>
              <a:t>常用纺织天然纤维主要有棉、毛、丝、麻。</a:t>
            </a:r>
            <a:endParaRPr lang="en-US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D0B5FAB-4D8C-459F-96FA-47DF33FD2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425" y="3109511"/>
            <a:ext cx="4200697" cy="249096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380D201-1BDF-4A31-B5CD-B9C055D29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464" y="3109511"/>
            <a:ext cx="4200698" cy="249096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519B36B-94D7-42CE-93AA-47662D3F4E04}"/>
              </a:ext>
            </a:extLst>
          </p:cNvPr>
          <p:cNvSpPr txBox="1"/>
          <p:nvPr/>
        </p:nvSpPr>
        <p:spPr>
          <a:xfrm>
            <a:off x="3220703" y="594613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亚麻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7C68829-B7A6-4E60-AF1A-0F585E4089BA}"/>
              </a:ext>
            </a:extLst>
          </p:cNvPr>
          <p:cNvSpPr txBox="1"/>
          <p:nvPr/>
        </p:nvSpPr>
        <p:spPr>
          <a:xfrm>
            <a:off x="8210490" y="592119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绵羊</a:t>
            </a:r>
          </a:p>
        </p:txBody>
      </p:sp>
    </p:spTree>
    <p:extLst>
      <p:ext uri="{BB962C8B-B14F-4D97-AF65-F5344CB8AC3E}">
        <p14:creationId xmlns:p14="http://schemas.microsoft.com/office/powerpoint/2010/main" val="4267821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一、纺织品的原料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A48D-B8D4-430A-AE1C-E921A6F75A10}" type="slidenum">
              <a:rPr lang="zh-CN" altLang="en-US" smtClean="0"/>
              <a:pPr/>
              <a:t>4</a:t>
            </a:fld>
            <a:endParaRPr lang="zh-CN" altLang="en-US"/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35857A2-EF49-413D-B9B8-9E754759B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8844"/>
            <a:ext cx="10515600" cy="476900"/>
          </a:xfrm>
        </p:spPr>
        <p:txBody>
          <a:bodyPr/>
          <a:lstStyle/>
          <a:p>
            <a:r>
              <a:rPr lang="zh-CN" altLang="en-US" dirty="0"/>
              <a:t>化学纤维包括再生纤维、合成纤维和无机纤维。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C03E119-FE7E-4A7E-BF89-47B6EF7B5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547" y="2935803"/>
            <a:ext cx="2989874" cy="28408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484BB6C-57C8-44C9-B691-F7D4373A2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901" y="2935803"/>
            <a:ext cx="2989874" cy="284080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EB1D863-FD4E-4962-9667-429A827F14C5}"/>
              </a:ext>
            </a:extLst>
          </p:cNvPr>
          <p:cNvSpPr txBox="1"/>
          <p:nvPr/>
        </p:nvSpPr>
        <p:spPr>
          <a:xfrm>
            <a:off x="3037897" y="598085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锦纶纤维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9224492-9ADE-4836-88F6-AC671AC54144}"/>
              </a:ext>
            </a:extLst>
          </p:cNvPr>
          <p:cNvSpPr txBox="1"/>
          <p:nvPr/>
        </p:nvSpPr>
        <p:spPr>
          <a:xfrm>
            <a:off x="7425662" y="5987017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玻璃纤维</a:t>
            </a:r>
          </a:p>
        </p:txBody>
      </p:sp>
    </p:spTree>
    <p:extLst>
      <p:ext uri="{BB962C8B-B14F-4D97-AF65-F5344CB8AC3E}">
        <p14:creationId xmlns:p14="http://schemas.microsoft.com/office/powerpoint/2010/main" val="2529864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61475B9-8CE4-4C5D-A348-04A48DB78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C86A48D-B8D4-430A-AE1C-E921A6F75A10}" type="slidenum">
              <a:rPr lang="en-US" altLang="zh-CN" smtClean="0"/>
              <a:pPr>
                <a:spcAft>
                  <a:spcPts val="600"/>
                </a:spcAft>
              </a:pPr>
              <a:t>5</a:t>
            </a:fld>
            <a:endParaRPr lang="en-US" altLang="zh-CN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图示 12">
            <a:extLst>
              <a:ext uri="{FF2B5EF4-FFF2-40B4-BE49-F238E27FC236}">
                <a16:creationId xmlns:a16="http://schemas.microsoft.com/office/drawing/2014/main" id="{D64FFADB-9956-4EEF-A2CD-C2A98AC7D9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4285942"/>
              </p:ext>
            </p:extLst>
          </p:nvPr>
        </p:nvGraphicFramePr>
        <p:xfrm>
          <a:off x="2598057" y="1683835"/>
          <a:ext cx="7303044" cy="3263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标题 1">
            <a:extLst>
              <a:ext uri="{FF2B5EF4-FFF2-40B4-BE49-F238E27FC236}">
                <a16:creationId xmlns:a16="http://schemas.microsoft.com/office/drawing/2014/main" id="{1383857E-3345-401E-AF37-F62F316FD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一、纺织品的原料</a:t>
            </a:r>
          </a:p>
        </p:txBody>
      </p:sp>
    </p:spTree>
    <p:extLst>
      <p:ext uri="{BB962C8B-B14F-4D97-AF65-F5344CB8AC3E}">
        <p14:creationId xmlns:p14="http://schemas.microsoft.com/office/powerpoint/2010/main" val="1418363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二、纺织品“概念”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0249" y="2395984"/>
            <a:ext cx="6248398" cy="1802553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以天然纤维和化学纤维为主要原料，经纺、织、染等加工工艺再经缝制、复合等工艺制成的产品，如纱线、织物及其制品。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——GB 18401-2010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国家纺织产品基本安全技术规范。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A48D-B8D4-430A-AE1C-E921A6F75A10}" type="slidenum">
              <a:rPr lang="zh-CN" altLang="en-US" smtClean="0"/>
              <a:pPr/>
              <a:t>6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E061AEA-6D60-4304-9D0E-6AB7DB089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126" y="1288472"/>
            <a:ext cx="3459602" cy="4683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2360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二、纺织品分类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A48D-B8D4-430A-AE1C-E921A6F75A10}" type="slidenum">
              <a:rPr lang="zh-CN" altLang="en-US" smtClean="0"/>
              <a:pPr/>
              <a:t>7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0349D7A-95F4-4B75-A957-36AF63C61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705" y="1690688"/>
            <a:ext cx="5890224" cy="3916496"/>
          </a:xfrm>
          <a:prstGeom prst="rect">
            <a:avLst/>
          </a:prstGeom>
        </p:spPr>
      </p:pic>
      <p:sp>
        <p:nvSpPr>
          <p:cNvPr id="8" name="内容占位符 2">
            <a:extLst>
              <a:ext uri="{FF2B5EF4-FFF2-40B4-BE49-F238E27FC236}">
                <a16:creationId xmlns:a16="http://schemas.microsoft.com/office/drawing/2014/main" id="{A97DE44D-A986-428F-8FDD-48A0D8911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6229" y="2130028"/>
            <a:ext cx="1909169" cy="3114001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生产方式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原料组成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成纱工艺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印染加工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最终用途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3562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二、纺织品分类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616229" y="2130028"/>
            <a:ext cx="1909169" cy="3114001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生产方式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原料组成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成纱工艺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印染加工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最终用途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A48D-B8D4-430A-AE1C-E921A6F75A10}" type="slidenum">
              <a:rPr lang="zh-CN" altLang="en-US" smtClean="0"/>
              <a:pPr/>
              <a:t>8</a:t>
            </a:fld>
            <a:endParaRPr lang="zh-CN" altLang="en-US"/>
          </a:p>
        </p:txBody>
      </p:sp>
      <p:graphicFrame>
        <p:nvGraphicFramePr>
          <p:cNvPr id="23" name="图示 22">
            <a:extLst>
              <a:ext uri="{FF2B5EF4-FFF2-40B4-BE49-F238E27FC236}">
                <a16:creationId xmlns:a16="http://schemas.microsoft.com/office/drawing/2014/main" id="{4A35B656-FCE8-4E0F-87B0-6E08DE7D17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4149544"/>
              </p:ext>
            </p:extLst>
          </p:nvPr>
        </p:nvGraphicFramePr>
        <p:xfrm>
          <a:off x="4207566" y="682487"/>
          <a:ext cx="7673008" cy="5621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9425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C420162C-CAA5-411A-A96D-CE0AABB21A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>
                                            <p:graphicEl>
                                              <a:dgm id="{C420162C-CAA5-411A-A96D-CE0AABB21A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DF7CD0E2-D483-47E2-835E-4296DAF444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>
                                            <p:graphicEl>
                                              <a:dgm id="{DF7CD0E2-D483-47E2-835E-4296DAF444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4683152F-07BB-48FE-B8C6-18F042EE79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>
                                            <p:graphicEl>
                                              <a:dgm id="{4683152F-07BB-48FE-B8C6-18F042EE79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6C5AE1E0-CC1E-4DBF-A97B-4F785994B9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3">
                                            <p:graphicEl>
                                              <a:dgm id="{6C5AE1E0-CC1E-4DBF-A97B-4F785994B9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AA80C980-3C0C-4201-90DB-EE7E80D70F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>
                                            <p:graphicEl>
                                              <a:dgm id="{AA80C980-3C0C-4201-90DB-EE7E80D70F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A2036B0F-3756-4F28-9C4D-8F49F6E9EA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>
                                            <p:graphicEl>
                                              <a:dgm id="{A2036B0F-3756-4F28-9C4D-8F49F6E9EA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E60D5564-2C93-443F-AAFA-479FE22FE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>
                                            <p:graphicEl>
                                              <a:dgm id="{E60D5564-2C93-443F-AAFA-479FE22FEF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204372F6-629F-4527-B721-D3A830E11C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">
                                            <p:graphicEl>
                                              <a:dgm id="{204372F6-629F-4527-B721-D3A830E11C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C4CF3BE2-F952-4A7C-841C-F1555D7CF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>
                                            <p:graphicEl>
                                              <a:dgm id="{C4CF3BE2-F952-4A7C-841C-F1555D7CF2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C032DCE9-A951-41B1-B2E9-78C8CD91F5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">
                                            <p:graphicEl>
                                              <a:dgm id="{C032DCE9-A951-41B1-B2E9-78C8CD91F5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913055CE-0C5A-444F-B979-2FE1E1A5EC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>
                                            <p:graphicEl>
                                              <a:dgm id="{913055CE-0C5A-444F-B979-2FE1E1A5EC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2348F441-2E15-4A50-A147-D6507D419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>
                                            <p:graphicEl>
                                              <a:dgm id="{2348F441-2E15-4A50-A147-D6507D419E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F4B6C5C7-91B9-4B21-8E46-1211A3958A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3">
                                            <p:graphicEl>
                                              <a:dgm id="{F4B6C5C7-91B9-4B21-8E46-1211A3958A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B25899D9-8601-4B6C-BD8E-AB615B4FBE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3">
                                            <p:graphicEl>
                                              <a:dgm id="{B25899D9-8601-4B6C-BD8E-AB615B4FBE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A2A3706B-F2E3-4E9B-9C0F-BFE59DDE0A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3">
                                            <p:graphicEl>
                                              <a:dgm id="{A2A3706B-F2E3-4E9B-9C0F-BFE59DDE0A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EF909E49-4727-40CE-805A-C9161A0D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3">
                                            <p:graphicEl>
                                              <a:dgm id="{EF909E49-4727-40CE-805A-C9161A0DC1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DD0BCBDA-F262-4978-A482-999CE15262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3">
                                            <p:graphicEl>
                                              <a:dgm id="{DD0BCBDA-F262-4978-A482-999CE15262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BCC7DE16-B4C7-48E1-AC0F-8501D78F7C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3">
                                            <p:graphicEl>
                                              <a:dgm id="{BCC7DE16-B4C7-48E1-AC0F-8501D78F7C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0C34BC20-C3CF-4133-8224-865B5C289E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3">
                                            <p:graphicEl>
                                              <a:dgm id="{0C34BC20-C3CF-4133-8224-865B5C289E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98239E13-AEC2-4887-86FE-AE171E0931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3">
                                            <p:graphicEl>
                                              <a:dgm id="{98239E13-AEC2-4887-86FE-AE171E0931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73BA82CA-E943-4C48-9CA3-2A54CB8A6E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3">
                                            <p:graphicEl>
                                              <a:dgm id="{73BA82CA-E943-4C48-9CA3-2A54CB8A6E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32A10A48-0CA6-42AB-B0E2-56D8344A10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3">
                                            <p:graphicEl>
                                              <a:dgm id="{32A10A48-0CA6-42AB-B0E2-56D8344A10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09BF28AB-27CF-4E06-AD0B-3806F6E38F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3">
                                            <p:graphicEl>
                                              <a:dgm id="{09BF28AB-27CF-4E06-AD0B-3806F6E38F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8B4BF99B-58DD-4D10-8E18-40607AEE1A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3">
                                            <p:graphicEl>
                                              <a:dgm id="{8B4BF99B-58DD-4D10-8E18-40607AEE1A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BFEE6806-0FE5-4FC2-B93E-FB29FB3C32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3">
                                            <p:graphicEl>
                                              <a:dgm id="{BFEE6806-0FE5-4FC2-B93E-FB29FB3C32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517C5AB4-5C3E-4337-9A68-329DA4B16A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3">
                                            <p:graphicEl>
                                              <a:dgm id="{517C5AB4-5C3E-4337-9A68-329DA4B16A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32795D28-DD08-43AF-AD9D-112AA70B9F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3">
                                            <p:graphicEl>
                                              <a:dgm id="{32795D28-DD08-43AF-AD9D-112AA70B9F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ED3DA62C-A532-45EA-A22C-5182AEBD3D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3">
                                            <p:graphicEl>
                                              <a:dgm id="{ED3DA62C-A532-45EA-A22C-5182AEBD3D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CE0E0EB1-6186-436B-9001-80B8D7ADF2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23">
                                            <p:graphicEl>
                                              <a:dgm id="{CE0E0EB1-6186-436B-9001-80B8D7ADF2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59E3F477-F1A2-4BA8-923C-5B0C92BD9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3">
                                            <p:graphicEl>
                                              <a:dgm id="{59E3F477-F1A2-4BA8-923C-5B0C92BD9C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14462361-AEAD-404B-AC5D-36177848D0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3">
                                            <p:graphicEl>
                                              <a:dgm id="{14462361-AEAD-404B-AC5D-36177848D0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4EC3B423-739A-49A7-AAC0-05F4B4E5AF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23">
                                            <p:graphicEl>
                                              <a:dgm id="{4EC3B423-739A-49A7-AAC0-05F4B4E5AF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846AAB76-5E90-46E7-B251-A0E7E7ECF2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3">
                                            <p:graphicEl>
                                              <a:dgm id="{846AAB76-5E90-46E7-B251-A0E7E7ECF2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 uiExpand="1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7279BD2-BC2B-4CC2-B9B9-19DCDF709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A48D-B8D4-430A-AE1C-E921A6F75A10}" type="slidenum">
              <a:rPr lang="zh-CN" altLang="en-US" smtClean="0"/>
              <a:pPr/>
              <a:t>9</a:t>
            </a:fld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BEA86B4-5FE1-4A77-AA23-9EAFB51B2215}"/>
              </a:ext>
            </a:extLst>
          </p:cNvPr>
          <p:cNvSpPr/>
          <p:nvPr/>
        </p:nvSpPr>
        <p:spPr>
          <a:xfrm>
            <a:off x="864636" y="1771698"/>
            <a:ext cx="101641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333333"/>
                </a:solidFill>
                <a:latin typeface="Helvetica Neue"/>
              </a:rPr>
              <a:t>机织物：</a:t>
            </a:r>
            <a:r>
              <a:rPr lang="zh-CN" altLang="en-US" sz="2400" dirty="0">
                <a:solidFill>
                  <a:srgbClr val="333333"/>
                </a:solidFill>
                <a:latin typeface="Helvetica Neue"/>
              </a:rPr>
              <a:t>是由存在交叉关系的纱线构成的织物。在织机上由经纬纱按一定的规律交织而成的织物</a:t>
            </a:r>
            <a:r>
              <a:rPr lang="en-US" altLang="zh-CN" sz="2400" dirty="0">
                <a:solidFill>
                  <a:srgbClr val="333333"/>
                </a:solidFill>
                <a:latin typeface="Helvetica Neue"/>
              </a:rPr>
              <a:t>,</a:t>
            </a:r>
            <a:r>
              <a:rPr lang="zh-CN" altLang="en-US" sz="2400" dirty="0">
                <a:solidFill>
                  <a:srgbClr val="333333"/>
                </a:solidFill>
                <a:latin typeface="Helvetica Neue"/>
              </a:rPr>
              <a:t>称为机织物</a:t>
            </a:r>
            <a:r>
              <a:rPr lang="en-US" altLang="zh-CN" sz="2400" dirty="0">
                <a:solidFill>
                  <a:srgbClr val="333333"/>
                </a:solidFill>
                <a:latin typeface="Helvetica Neue"/>
              </a:rPr>
              <a:t>,</a:t>
            </a:r>
            <a:r>
              <a:rPr lang="zh-CN" altLang="en-US" sz="2400" dirty="0">
                <a:solidFill>
                  <a:srgbClr val="333333"/>
                </a:solidFill>
                <a:latin typeface="Helvetica Neue"/>
              </a:rPr>
              <a:t>又称梭织物。</a:t>
            </a:r>
            <a:endParaRPr lang="zh-CN" altLang="en-US" sz="24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16D2F01-20FB-44FA-A272-2EB138FC6EE1}"/>
              </a:ext>
            </a:extLst>
          </p:cNvPr>
          <p:cNvSpPr txBox="1"/>
          <p:nvPr/>
        </p:nvSpPr>
        <p:spPr>
          <a:xfrm>
            <a:off x="7343976" y="5775741"/>
            <a:ext cx="179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机织物 平纹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600E173-934F-42CA-B2E5-1C6F76FC4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6" y="2775775"/>
            <a:ext cx="2929276" cy="2812105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20E4BD22-FB61-41F5-BF5F-2B3108451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二、纺织品分类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4BA8BBE-1D5E-4B3F-A3D0-AE1EA5D77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50" b="89431" l="6129" r="96413">
                        <a14:foregroundMark x1="6278" y1="23577" x2="21226" y2="55285"/>
                        <a14:foregroundMark x1="79223" y1="29268" x2="91181" y2="76423"/>
                        <a14:foregroundMark x1="96413" y1="33333" x2="96413" y2="601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4636" y="2957252"/>
            <a:ext cx="5447756" cy="200321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669B509-BA02-4FDC-8DAE-B4BAAA3AC5FF}"/>
              </a:ext>
            </a:extLst>
          </p:cNvPr>
          <p:cNvSpPr txBox="1"/>
          <p:nvPr/>
        </p:nvSpPr>
        <p:spPr>
          <a:xfrm>
            <a:off x="1168620" y="4628120"/>
            <a:ext cx="4839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平纹                    斜纹                     缎纹</a:t>
            </a:r>
          </a:p>
        </p:txBody>
      </p:sp>
    </p:spTree>
    <p:extLst>
      <p:ext uri="{BB962C8B-B14F-4D97-AF65-F5344CB8AC3E}">
        <p14:creationId xmlns:p14="http://schemas.microsoft.com/office/powerpoint/2010/main" val="14997986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1671</Words>
  <Application>Microsoft Office PowerPoint</Application>
  <PresentationFormat>宽屏</PresentationFormat>
  <Paragraphs>209</Paragraphs>
  <Slides>15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5" baseType="lpstr">
      <vt:lpstr>Helvetica Neue</vt:lpstr>
      <vt:lpstr>PingFang SC</vt:lpstr>
      <vt:lpstr>等线</vt:lpstr>
      <vt:lpstr>华文楷体</vt:lpstr>
      <vt:lpstr>宋体</vt:lpstr>
      <vt:lpstr>微软雅黑</vt:lpstr>
      <vt:lpstr>Arial</vt:lpstr>
      <vt:lpstr>Calibri</vt:lpstr>
      <vt:lpstr>Times New Roman</vt:lpstr>
      <vt:lpstr>Office 主题​​</vt:lpstr>
      <vt:lpstr>第一章  绪论 第一节  纺织品的概念与分类</vt:lpstr>
      <vt:lpstr>一、纺织品的原料</vt:lpstr>
      <vt:lpstr>一、纺织品的原料</vt:lpstr>
      <vt:lpstr>一、纺织品的原料</vt:lpstr>
      <vt:lpstr>一、纺织品的原料</vt:lpstr>
      <vt:lpstr>二、纺织品“概念”</vt:lpstr>
      <vt:lpstr>二、纺织品分类</vt:lpstr>
      <vt:lpstr>二、纺织品分类</vt:lpstr>
      <vt:lpstr>二、纺织品分类</vt:lpstr>
      <vt:lpstr>二、纺织品分类</vt:lpstr>
      <vt:lpstr>二、纺织品分类</vt:lpstr>
      <vt:lpstr>二、纺织品分类</vt:lpstr>
      <vt:lpstr>二、纺织品分类</vt:lpstr>
      <vt:lpstr>二、纺织品分类</vt:lpstr>
      <vt:lpstr>二、纺织品分类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第一章  绪论 第一节  纺织品的概念与分类</dc:title>
  <dc:creator>qandn</dc:creator>
  <cp:lastModifiedBy>qandn</cp:lastModifiedBy>
  <cp:revision>33</cp:revision>
  <dcterms:created xsi:type="dcterms:W3CDTF">2021-11-17T13:06:52Z</dcterms:created>
  <dcterms:modified xsi:type="dcterms:W3CDTF">2021-11-18T14:28:58Z</dcterms:modified>
</cp:coreProperties>
</file>